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sldIdLst>
    <p:sldId id="269" r:id="rId2"/>
    <p:sldId id="267" r:id="rId3"/>
    <p:sldId id="264" r:id="rId4"/>
    <p:sldId id="260" r:id="rId5"/>
    <p:sldId id="257" r:id="rId6"/>
    <p:sldId id="268" r:id="rId7"/>
  </p:sldIdLst>
  <p:sldSz cx="7772400" cy="100584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p:scale>
          <a:sx n="66" d="100"/>
          <a:sy n="66" d="100"/>
        </p:scale>
        <p:origin x="2242" y="38"/>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A9153D41-B741-4537-BFB6-33170A2BEC0A}" type="datetimeFigureOut">
              <a:rPr lang="en-PH" smtClean="0"/>
              <a:t>27/07/2026</a:t>
            </a:fld>
            <a:endParaRPr lang="en-PH"/>
          </a:p>
        </p:txBody>
      </p:sp>
      <p:sp>
        <p:nvSpPr>
          <p:cNvPr id="4" name="Slide Image Placeholder 3"/>
          <p:cNvSpPr>
            <a:spLocks noGrp="1" noRot="1" noChangeAspect="1"/>
          </p:cNvSpPr>
          <p:nvPr>
            <p:ph type="sldImg" idx="2"/>
          </p:nvPr>
        </p:nvSpPr>
        <p:spPr>
          <a:xfrm>
            <a:off x="2327275" y="1173163"/>
            <a:ext cx="2447925" cy="316865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PH"/>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178C6BFA-E9C4-46B6-AB69-B5F5F9818B96}" type="slidenum">
              <a:rPr lang="en-PH" smtClean="0"/>
              <a:t>‹#›</a:t>
            </a:fld>
            <a:endParaRPr lang="en-PH"/>
          </a:p>
        </p:txBody>
      </p:sp>
    </p:spTree>
    <p:extLst>
      <p:ext uri="{BB962C8B-B14F-4D97-AF65-F5344CB8AC3E}">
        <p14:creationId xmlns:p14="http://schemas.microsoft.com/office/powerpoint/2010/main" val="474675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a:prstGeom prst="rect">
            <a:avLst/>
          </a:prstGeom>
        </p:spPr>
        <p:txBody>
          <a:bodyPr anchor="b"/>
          <a:lstStyle>
            <a:lvl1pPr algn="ctr">
              <a:defRPr sz="5100"/>
            </a:lvl1pPr>
          </a:lstStyle>
          <a:p>
            <a:r>
              <a:rPr lang="en-US"/>
              <a:t>Click to edit Master title style</a:t>
            </a:r>
            <a:endParaRPr lang="en-US" dirty="0"/>
          </a:p>
        </p:txBody>
      </p:sp>
      <p:sp>
        <p:nvSpPr>
          <p:cNvPr id="3" name="Subtitle 2"/>
          <p:cNvSpPr>
            <a:spLocks noGrp="1"/>
          </p:cNvSpPr>
          <p:nvPr>
            <p:ph type="subTitle" idx="1"/>
          </p:nvPr>
        </p:nvSpPr>
        <p:spPr>
          <a:xfrm>
            <a:off x="971550" y="5282989"/>
            <a:ext cx="5829300" cy="2428451"/>
          </a:xfrm>
          <a:prstGeom prst="rect">
            <a:avLst/>
          </a:prstGeo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endParaRPr lang="en-US" dirty="0"/>
          </a:p>
        </p:txBody>
      </p:sp>
      <p:sp>
        <p:nvSpPr>
          <p:cNvPr id="4" name="Date Placeholder 3"/>
          <p:cNvSpPr>
            <a:spLocks noGrp="1"/>
          </p:cNvSpPr>
          <p:nvPr>
            <p:ph type="dt" sz="half" idx="10"/>
          </p:nvPr>
        </p:nvSpPr>
        <p:spPr>
          <a:xfrm>
            <a:off x="534353" y="9322649"/>
            <a:ext cx="1748790" cy="535517"/>
          </a:xfrm>
          <a:prstGeom prst="rect">
            <a:avLst/>
          </a:prstGeom>
        </p:spPr>
        <p:txBody>
          <a:bodyPr/>
          <a:lstStyle/>
          <a:p>
            <a:fld id="{2B6BD030-FBA4-4BAA-BEA1-A68E93F5BC06}" type="datetimeFigureOut">
              <a:rPr lang="en-US" smtClean="0"/>
              <a:t>7/27/2026</a:t>
            </a:fld>
            <a:endParaRPr lang="en-US"/>
          </a:p>
        </p:txBody>
      </p:sp>
      <p:sp>
        <p:nvSpPr>
          <p:cNvPr id="5" name="Footer Placeholder 4"/>
          <p:cNvSpPr>
            <a:spLocks noGrp="1"/>
          </p:cNvSpPr>
          <p:nvPr>
            <p:ph type="ftr" sz="quarter" idx="11"/>
          </p:nvPr>
        </p:nvSpPr>
        <p:spPr>
          <a:xfrm>
            <a:off x="2574608" y="9322649"/>
            <a:ext cx="2623185" cy="535517"/>
          </a:xfrm>
          <a:prstGeom prst="rect">
            <a:avLst/>
          </a:prstGeom>
        </p:spPr>
        <p:txBody>
          <a:bodyPr/>
          <a:lstStyle/>
          <a:p>
            <a:endParaRPr lang="en-US"/>
          </a:p>
        </p:txBody>
      </p:sp>
      <p:sp>
        <p:nvSpPr>
          <p:cNvPr id="6" name="Slide Number Placeholder 5"/>
          <p:cNvSpPr>
            <a:spLocks noGrp="1"/>
          </p:cNvSpPr>
          <p:nvPr>
            <p:ph type="sldNum" sz="quarter" idx="12"/>
          </p:nvPr>
        </p:nvSpPr>
        <p:spPr>
          <a:xfrm>
            <a:off x="5489258" y="9322649"/>
            <a:ext cx="1748790" cy="535517"/>
          </a:xfrm>
          <a:prstGeom prst="rect">
            <a:avLst/>
          </a:prstGeom>
        </p:spPr>
        <p:txBody>
          <a:bodyPr/>
          <a:lstStyle/>
          <a:p>
            <a:fld id="{8691BEAE-087D-4764-8272-61428C6811FF}"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34353" y="535519"/>
            <a:ext cx="6703695" cy="1944159"/>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534353" y="2677584"/>
            <a:ext cx="6703695" cy="638196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34353" y="9322649"/>
            <a:ext cx="1748790" cy="535517"/>
          </a:xfrm>
          <a:prstGeom prst="rect">
            <a:avLst/>
          </a:prstGeom>
        </p:spPr>
        <p:txBody>
          <a:bodyPr/>
          <a:lstStyle/>
          <a:p>
            <a:fld id="{2B6BD030-FBA4-4BAA-BEA1-A68E93F5BC06}" type="datetimeFigureOut">
              <a:rPr lang="en-US" smtClean="0"/>
              <a:t>7/27/2026</a:t>
            </a:fld>
            <a:endParaRPr lang="en-US"/>
          </a:p>
        </p:txBody>
      </p:sp>
      <p:sp>
        <p:nvSpPr>
          <p:cNvPr id="5" name="Footer Placeholder 4"/>
          <p:cNvSpPr>
            <a:spLocks noGrp="1"/>
          </p:cNvSpPr>
          <p:nvPr>
            <p:ph type="ftr" sz="quarter" idx="11"/>
          </p:nvPr>
        </p:nvSpPr>
        <p:spPr>
          <a:xfrm>
            <a:off x="2574608" y="9322649"/>
            <a:ext cx="2623185" cy="535517"/>
          </a:xfrm>
          <a:prstGeom prst="rect">
            <a:avLst/>
          </a:prstGeom>
        </p:spPr>
        <p:txBody>
          <a:bodyPr/>
          <a:lstStyle/>
          <a:p>
            <a:endParaRPr lang="en-US"/>
          </a:p>
        </p:txBody>
      </p:sp>
      <p:sp>
        <p:nvSpPr>
          <p:cNvPr id="6" name="Slide Number Placeholder 5"/>
          <p:cNvSpPr>
            <a:spLocks noGrp="1"/>
          </p:cNvSpPr>
          <p:nvPr>
            <p:ph type="sldNum" sz="quarter" idx="12"/>
          </p:nvPr>
        </p:nvSpPr>
        <p:spPr>
          <a:xfrm>
            <a:off x="5489258" y="9322649"/>
            <a:ext cx="1748790" cy="535517"/>
          </a:xfrm>
          <a:prstGeom prst="rect">
            <a:avLst/>
          </a:prstGeom>
        </p:spPr>
        <p:txBody>
          <a:bodyPr/>
          <a:lstStyle/>
          <a:p>
            <a:fld id="{8691BEAE-087D-4764-8272-61428C6811F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3" y="535517"/>
            <a:ext cx="4930616" cy="852402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34353" y="9322649"/>
            <a:ext cx="1748790" cy="535517"/>
          </a:xfrm>
          <a:prstGeom prst="rect">
            <a:avLst/>
          </a:prstGeom>
        </p:spPr>
        <p:txBody>
          <a:bodyPr/>
          <a:lstStyle/>
          <a:p>
            <a:fld id="{2B6BD030-FBA4-4BAA-BEA1-A68E93F5BC06}" type="datetimeFigureOut">
              <a:rPr lang="en-US" smtClean="0"/>
              <a:t>7/27/2026</a:t>
            </a:fld>
            <a:endParaRPr lang="en-US"/>
          </a:p>
        </p:txBody>
      </p:sp>
      <p:sp>
        <p:nvSpPr>
          <p:cNvPr id="5" name="Footer Placeholder 4"/>
          <p:cNvSpPr>
            <a:spLocks noGrp="1"/>
          </p:cNvSpPr>
          <p:nvPr>
            <p:ph type="ftr" sz="quarter" idx="11"/>
          </p:nvPr>
        </p:nvSpPr>
        <p:spPr>
          <a:xfrm>
            <a:off x="2574608" y="9322649"/>
            <a:ext cx="2623185" cy="535517"/>
          </a:xfrm>
          <a:prstGeom prst="rect">
            <a:avLst/>
          </a:prstGeom>
        </p:spPr>
        <p:txBody>
          <a:bodyPr/>
          <a:lstStyle/>
          <a:p>
            <a:endParaRPr lang="en-US"/>
          </a:p>
        </p:txBody>
      </p:sp>
      <p:sp>
        <p:nvSpPr>
          <p:cNvPr id="6" name="Slide Number Placeholder 5"/>
          <p:cNvSpPr>
            <a:spLocks noGrp="1"/>
          </p:cNvSpPr>
          <p:nvPr>
            <p:ph type="sldNum" sz="quarter" idx="12"/>
          </p:nvPr>
        </p:nvSpPr>
        <p:spPr>
          <a:xfrm>
            <a:off x="5489258" y="9322649"/>
            <a:ext cx="1748790" cy="535517"/>
          </a:xfrm>
          <a:prstGeom prst="rect">
            <a:avLst/>
          </a:prstGeom>
        </p:spPr>
        <p:txBody>
          <a:bodyPr/>
          <a:lstStyle/>
          <a:p>
            <a:fld id="{8691BEAE-087D-4764-8272-61428C6811F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4353" y="535519"/>
            <a:ext cx="6703695" cy="1944159"/>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534353" y="2677584"/>
            <a:ext cx="6703695" cy="638196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34353" y="9322649"/>
            <a:ext cx="1748790" cy="535517"/>
          </a:xfrm>
          <a:prstGeom prst="rect">
            <a:avLst/>
          </a:prstGeom>
        </p:spPr>
        <p:txBody>
          <a:bodyPr/>
          <a:lstStyle/>
          <a:p>
            <a:fld id="{2B6BD030-FBA4-4BAA-BEA1-A68E93F5BC06}" type="datetimeFigureOut">
              <a:rPr lang="en-US" smtClean="0"/>
              <a:t>7/27/2026</a:t>
            </a:fld>
            <a:endParaRPr lang="en-US"/>
          </a:p>
        </p:txBody>
      </p:sp>
      <p:sp>
        <p:nvSpPr>
          <p:cNvPr id="5" name="Footer Placeholder 4"/>
          <p:cNvSpPr>
            <a:spLocks noGrp="1"/>
          </p:cNvSpPr>
          <p:nvPr>
            <p:ph type="ftr" sz="quarter" idx="11"/>
          </p:nvPr>
        </p:nvSpPr>
        <p:spPr>
          <a:xfrm>
            <a:off x="2574608" y="9322649"/>
            <a:ext cx="2623185" cy="535517"/>
          </a:xfrm>
          <a:prstGeom prst="rect">
            <a:avLst/>
          </a:prstGeom>
        </p:spPr>
        <p:txBody>
          <a:bodyPr/>
          <a:lstStyle/>
          <a:p>
            <a:endParaRPr lang="en-US"/>
          </a:p>
        </p:txBody>
      </p:sp>
      <p:sp>
        <p:nvSpPr>
          <p:cNvPr id="6" name="Slide Number Placeholder 5"/>
          <p:cNvSpPr>
            <a:spLocks noGrp="1"/>
          </p:cNvSpPr>
          <p:nvPr>
            <p:ph type="sldNum" sz="quarter" idx="12"/>
          </p:nvPr>
        </p:nvSpPr>
        <p:spPr>
          <a:xfrm>
            <a:off x="5489258" y="9322649"/>
            <a:ext cx="1748790" cy="535517"/>
          </a:xfrm>
          <a:prstGeom prst="rect">
            <a:avLst/>
          </a:prstGeom>
        </p:spPr>
        <p:txBody>
          <a:bodyPr/>
          <a:lstStyle/>
          <a:p>
            <a:fld id="{8691BEAE-087D-4764-8272-61428C6811F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a:prstGeom prst="rect">
            <a:avLst/>
          </a:prstGeom>
        </p:spPr>
        <p:txBody>
          <a:bodyPr anchor="b"/>
          <a:lstStyle>
            <a:lvl1pPr>
              <a:defRPr sz="5100"/>
            </a:lvl1pPr>
          </a:lstStyle>
          <a:p>
            <a:r>
              <a:rPr lang="en-US"/>
              <a:t>Click to edit Master title style</a:t>
            </a:r>
            <a:endParaRPr lang="en-US" dirty="0"/>
          </a:p>
        </p:txBody>
      </p:sp>
      <p:sp>
        <p:nvSpPr>
          <p:cNvPr id="3" name="Text Placeholder 2"/>
          <p:cNvSpPr>
            <a:spLocks noGrp="1"/>
          </p:cNvSpPr>
          <p:nvPr>
            <p:ph type="body" idx="1"/>
          </p:nvPr>
        </p:nvSpPr>
        <p:spPr>
          <a:xfrm>
            <a:off x="530305" y="6731215"/>
            <a:ext cx="6703695" cy="2200274"/>
          </a:xfrm>
          <a:prstGeom prst="rect">
            <a:avLst/>
          </a:prstGeo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4353" y="9322649"/>
            <a:ext cx="1748790" cy="535517"/>
          </a:xfrm>
          <a:prstGeom prst="rect">
            <a:avLst/>
          </a:prstGeom>
        </p:spPr>
        <p:txBody>
          <a:bodyPr/>
          <a:lstStyle/>
          <a:p>
            <a:fld id="{2B6BD030-FBA4-4BAA-BEA1-A68E93F5BC06}" type="datetimeFigureOut">
              <a:rPr lang="en-US" smtClean="0"/>
              <a:t>7/27/2026</a:t>
            </a:fld>
            <a:endParaRPr lang="en-US"/>
          </a:p>
        </p:txBody>
      </p:sp>
      <p:sp>
        <p:nvSpPr>
          <p:cNvPr id="5" name="Footer Placeholder 4"/>
          <p:cNvSpPr>
            <a:spLocks noGrp="1"/>
          </p:cNvSpPr>
          <p:nvPr>
            <p:ph type="ftr" sz="quarter" idx="11"/>
          </p:nvPr>
        </p:nvSpPr>
        <p:spPr>
          <a:xfrm>
            <a:off x="2574608" y="9322649"/>
            <a:ext cx="2623185" cy="535517"/>
          </a:xfrm>
          <a:prstGeom prst="rect">
            <a:avLst/>
          </a:prstGeom>
        </p:spPr>
        <p:txBody>
          <a:bodyPr/>
          <a:lstStyle/>
          <a:p>
            <a:endParaRPr lang="en-US"/>
          </a:p>
        </p:txBody>
      </p:sp>
      <p:sp>
        <p:nvSpPr>
          <p:cNvPr id="6" name="Slide Number Placeholder 5"/>
          <p:cNvSpPr>
            <a:spLocks noGrp="1"/>
          </p:cNvSpPr>
          <p:nvPr>
            <p:ph type="sldNum" sz="quarter" idx="12"/>
          </p:nvPr>
        </p:nvSpPr>
        <p:spPr>
          <a:xfrm>
            <a:off x="5489258" y="9322649"/>
            <a:ext cx="1748790" cy="535517"/>
          </a:xfrm>
          <a:prstGeom prst="rect">
            <a:avLst/>
          </a:prstGeom>
        </p:spPr>
        <p:txBody>
          <a:bodyPr/>
          <a:lstStyle/>
          <a:p>
            <a:fld id="{8691BEAE-087D-4764-8272-61428C6811FF}"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34353" y="535519"/>
            <a:ext cx="6703695" cy="1944159"/>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534353" y="9322649"/>
            <a:ext cx="1748790" cy="535517"/>
          </a:xfrm>
          <a:prstGeom prst="rect">
            <a:avLst/>
          </a:prstGeom>
        </p:spPr>
        <p:txBody>
          <a:bodyPr/>
          <a:lstStyle/>
          <a:p>
            <a:fld id="{2B6BD030-FBA4-4BAA-BEA1-A68E93F5BC06}" type="datetimeFigureOut">
              <a:rPr lang="en-US" smtClean="0"/>
              <a:t>7/27/2026</a:t>
            </a:fld>
            <a:endParaRPr lang="en-US"/>
          </a:p>
        </p:txBody>
      </p:sp>
      <p:sp>
        <p:nvSpPr>
          <p:cNvPr id="6" name="Footer Placeholder 5"/>
          <p:cNvSpPr>
            <a:spLocks noGrp="1"/>
          </p:cNvSpPr>
          <p:nvPr>
            <p:ph type="ftr" sz="quarter" idx="11"/>
          </p:nvPr>
        </p:nvSpPr>
        <p:spPr>
          <a:xfrm>
            <a:off x="2574608" y="9322649"/>
            <a:ext cx="2623185" cy="535517"/>
          </a:xfrm>
          <a:prstGeom prst="rect">
            <a:avLst/>
          </a:prstGeom>
        </p:spPr>
        <p:txBody>
          <a:bodyPr/>
          <a:lstStyle/>
          <a:p>
            <a:endParaRPr lang="en-US"/>
          </a:p>
        </p:txBody>
      </p:sp>
      <p:sp>
        <p:nvSpPr>
          <p:cNvPr id="7" name="Slide Number Placeholder 6"/>
          <p:cNvSpPr>
            <a:spLocks noGrp="1"/>
          </p:cNvSpPr>
          <p:nvPr>
            <p:ph type="sldNum" sz="quarter" idx="12"/>
          </p:nvPr>
        </p:nvSpPr>
        <p:spPr>
          <a:xfrm>
            <a:off x="5489258" y="9322649"/>
            <a:ext cx="1748790" cy="535517"/>
          </a:xfrm>
          <a:prstGeom prst="rect">
            <a:avLst/>
          </a:prstGeom>
        </p:spPr>
        <p:txBody>
          <a:bodyPr/>
          <a:lstStyle/>
          <a:p>
            <a:fld id="{8691BEAE-087D-4764-8272-61428C6811F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535366" y="2465706"/>
            <a:ext cx="3288089" cy="1208404"/>
          </a:xfrm>
          <a:prstGeom prst="rect">
            <a:avLst/>
          </a:prstGeo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4" name="Content Placeholder 3"/>
          <p:cNvSpPr>
            <a:spLocks noGrp="1"/>
          </p:cNvSpPr>
          <p:nvPr>
            <p:ph sz="half" idx="2"/>
          </p:nvPr>
        </p:nvSpPr>
        <p:spPr>
          <a:xfrm>
            <a:off x="535366" y="3674110"/>
            <a:ext cx="3288089" cy="540406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78" y="2465706"/>
            <a:ext cx="3304282" cy="1208404"/>
          </a:xfrm>
          <a:prstGeom prst="rect">
            <a:avLst/>
          </a:prstGeo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6" name="Content Placeholder 5"/>
          <p:cNvSpPr>
            <a:spLocks noGrp="1"/>
          </p:cNvSpPr>
          <p:nvPr>
            <p:ph sz="quarter" idx="4"/>
          </p:nvPr>
        </p:nvSpPr>
        <p:spPr>
          <a:xfrm>
            <a:off x="3934778" y="3674110"/>
            <a:ext cx="3304282" cy="540406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534353" y="9322649"/>
            <a:ext cx="1748790" cy="535517"/>
          </a:xfrm>
          <a:prstGeom prst="rect">
            <a:avLst/>
          </a:prstGeom>
        </p:spPr>
        <p:txBody>
          <a:bodyPr/>
          <a:lstStyle/>
          <a:p>
            <a:fld id="{2B6BD030-FBA4-4BAA-BEA1-A68E93F5BC06}" type="datetimeFigureOut">
              <a:rPr lang="en-US" smtClean="0"/>
              <a:t>7/27/2026</a:t>
            </a:fld>
            <a:endParaRPr lang="en-US"/>
          </a:p>
        </p:txBody>
      </p:sp>
      <p:sp>
        <p:nvSpPr>
          <p:cNvPr id="8" name="Footer Placeholder 7"/>
          <p:cNvSpPr>
            <a:spLocks noGrp="1"/>
          </p:cNvSpPr>
          <p:nvPr>
            <p:ph type="ftr" sz="quarter" idx="11"/>
          </p:nvPr>
        </p:nvSpPr>
        <p:spPr>
          <a:xfrm>
            <a:off x="2574608" y="9322649"/>
            <a:ext cx="2623185" cy="535517"/>
          </a:xfrm>
          <a:prstGeom prst="rect">
            <a:avLst/>
          </a:prstGeom>
        </p:spPr>
        <p:txBody>
          <a:bodyPr/>
          <a:lstStyle/>
          <a:p>
            <a:endParaRPr lang="en-US"/>
          </a:p>
        </p:txBody>
      </p:sp>
      <p:sp>
        <p:nvSpPr>
          <p:cNvPr id="9" name="Slide Number Placeholder 8"/>
          <p:cNvSpPr>
            <a:spLocks noGrp="1"/>
          </p:cNvSpPr>
          <p:nvPr>
            <p:ph type="sldNum" sz="quarter" idx="12"/>
          </p:nvPr>
        </p:nvSpPr>
        <p:spPr>
          <a:xfrm>
            <a:off x="5489258" y="9322649"/>
            <a:ext cx="1748790" cy="535517"/>
          </a:xfrm>
          <a:prstGeom prst="rect">
            <a:avLst/>
          </a:prstGeom>
        </p:spPr>
        <p:txBody>
          <a:bodyPr/>
          <a:lstStyle/>
          <a:p>
            <a:fld id="{8691BEAE-087D-4764-8272-61428C6811F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4353" y="535519"/>
            <a:ext cx="6703695" cy="1944159"/>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534353" y="9322649"/>
            <a:ext cx="1748790" cy="535517"/>
          </a:xfrm>
          <a:prstGeom prst="rect">
            <a:avLst/>
          </a:prstGeom>
        </p:spPr>
        <p:txBody>
          <a:bodyPr/>
          <a:lstStyle/>
          <a:p>
            <a:fld id="{2B6BD030-FBA4-4BAA-BEA1-A68E93F5BC06}" type="datetimeFigureOut">
              <a:rPr lang="en-US" smtClean="0"/>
              <a:t>7/27/2026</a:t>
            </a:fld>
            <a:endParaRPr lang="en-US"/>
          </a:p>
        </p:txBody>
      </p:sp>
      <p:sp>
        <p:nvSpPr>
          <p:cNvPr id="4" name="Footer Placeholder 3"/>
          <p:cNvSpPr>
            <a:spLocks noGrp="1"/>
          </p:cNvSpPr>
          <p:nvPr>
            <p:ph type="ftr" sz="quarter" idx="11"/>
          </p:nvPr>
        </p:nvSpPr>
        <p:spPr>
          <a:xfrm>
            <a:off x="2574608" y="9322649"/>
            <a:ext cx="2623185" cy="535517"/>
          </a:xfrm>
          <a:prstGeom prst="rect">
            <a:avLst/>
          </a:prstGeom>
        </p:spPr>
        <p:txBody>
          <a:bodyPr/>
          <a:lstStyle/>
          <a:p>
            <a:endParaRPr lang="en-US"/>
          </a:p>
        </p:txBody>
      </p:sp>
      <p:sp>
        <p:nvSpPr>
          <p:cNvPr id="5" name="Slide Number Placeholder 4"/>
          <p:cNvSpPr>
            <a:spLocks noGrp="1"/>
          </p:cNvSpPr>
          <p:nvPr>
            <p:ph type="sldNum" sz="quarter" idx="12"/>
          </p:nvPr>
        </p:nvSpPr>
        <p:spPr>
          <a:xfrm>
            <a:off x="5489258" y="9322649"/>
            <a:ext cx="1748790" cy="535517"/>
          </a:xfrm>
          <a:prstGeom prst="rect">
            <a:avLst/>
          </a:prstGeom>
        </p:spPr>
        <p:txBody>
          <a:bodyPr/>
          <a:lstStyle/>
          <a:p>
            <a:fld id="{8691BEAE-087D-4764-8272-61428C6811F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34353" y="9322649"/>
            <a:ext cx="1748790" cy="535517"/>
          </a:xfrm>
          <a:prstGeom prst="rect">
            <a:avLst/>
          </a:prstGeom>
        </p:spPr>
        <p:txBody>
          <a:bodyPr/>
          <a:lstStyle/>
          <a:p>
            <a:fld id="{2B6BD030-FBA4-4BAA-BEA1-A68E93F5BC06}" type="datetimeFigureOut">
              <a:rPr lang="en-US" smtClean="0"/>
              <a:t>7/27/2026</a:t>
            </a:fld>
            <a:endParaRPr lang="en-US"/>
          </a:p>
        </p:txBody>
      </p:sp>
      <p:sp>
        <p:nvSpPr>
          <p:cNvPr id="3" name="Footer Placeholder 2"/>
          <p:cNvSpPr>
            <a:spLocks noGrp="1"/>
          </p:cNvSpPr>
          <p:nvPr>
            <p:ph type="ftr" sz="quarter" idx="11"/>
          </p:nvPr>
        </p:nvSpPr>
        <p:spPr>
          <a:xfrm>
            <a:off x="2574608" y="9322649"/>
            <a:ext cx="2623185" cy="535517"/>
          </a:xfrm>
          <a:prstGeom prst="rect">
            <a:avLst/>
          </a:prstGeom>
        </p:spPr>
        <p:txBody>
          <a:bodyPr/>
          <a:lstStyle/>
          <a:p>
            <a:endParaRPr lang="en-US"/>
          </a:p>
        </p:txBody>
      </p:sp>
      <p:sp>
        <p:nvSpPr>
          <p:cNvPr id="4" name="Slide Number Placeholder 3"/>
          <p:cNvSpPr>
            <a:spLocks noGrp="1"/>
          </p:cNvSpPr>
          <p:nvPr>
            <p:ph type="sldNum" sz="quarter" idx="12"/>
          </p:nvPr>
        </p:nvSpPr>
        <p:spPr>
          <a:xfrm>
            <a:off x="5489258" y="9322649"/>
            <a:ext cx="1748790" cy="535517"/>
          </a:xfrm>
          <a:prstGeom prst="rect">
            <a:avLst/>
          </a:prstGeom>
        </p:spPr>
        <p:txBody>
          <a:bodyPr/>
          <a:lstStyle/>
          <a:p>
            <a:fld id="{8691BEAE-087D-4764-8272-61428C6811F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a:prstGeom prst="rect">
            <a:avLst/>
          </a:prstGeom>
        </p:spPr>
        <p:txBody>
          <a:bodyPr anchor="b"/>
          <a:lstStyle>
            <a:lvl1pPr>
              <a:defRPr sz="2720"/>
            </a:lvl1pPr>
          </a:lstStyle>
          <a:p>
            <a:r>
              <a:rPr lang="en-US"/>
              <a:t>Click to edit Master title style</a:t>
            </a:r>
            <a:endParaRPr lang="en-US" dirty="0"/>
          </a:p>
        </p:txBody>
      </p:sp>
      <p:sp>
        <p:nvSpPr>
          <p:cNvPr id="3" name="Content Placeholder 2"/>
          <p:cNvSpPr>
            <a:spLocks noGrp="1"/>
          </p:cNvSpPr>
          <p:nvPr>
            <p:ph idx="1"/>
          </p:nvPr>
        </p:nvSpPr>
        <p:spPr>
          <a:xfrm>
            <a:off x="3304282" y="1448226"/>
            <a:ext cx="3934778" cy="7147983"/>
          </a:xfrm>
          <a:prstGeom prst="rect">
            <a:avLst/>
          </a:prstGeo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0"/>
            <a:ext cx="2506801" cy="5590329"/>
          </a:xfrm>
          <a:prstGeom prst="rect">
            <a:avLst/>
          </a:prstGeo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a:xfrm>
            <a:off x="534353" y="9322649"/>
            <a:ext cx="1748790" cy="535517"/>
          </a:xfrm>
          <a:prstGeom prst="rect">
            <a:avLst/>
          </a:prstGeom>
        </p:spPr>
        <p:txBody>
          <a:bodyPr/>
          <a:lstStyle/>
          <a:p>
            <a:fld id="{2B6BD030-FBA4-4BAA-BEA1-A68E93F5BC06}" type="datetimeFigureOut">
              <a:rPr lang="en-US" smtClean="0"/>
              <a:t>7/27/2026</a:t>
            </a:fld>
            <a:endParaRPr lang="en-US"/>
          </a:p>
        </p:txBody>
      </p:sp>
      <p:sp>
        <p:nvSpPr>
          <p:cNvPr id="6" name="Footer Placeholder 5"/>
          <p:cNvSpPr>
            <a:spLocks noGrp="1"/>
          </p:cNvSpPr>
          <p:nvPr>
            <p:ph type="ftr" sz="quarter" idx="11"/>
          </p:nvPr>
        </p:nvSpPr>
        <p:spPr>
          <a:xfrm>
            <a:off x="2574608" y="9322649"/>
            <a:ext cx="2623185" cy="535517"/>
          </a:xfrm>
          <a:prstGeom prst="rect">
            <a:avLst/>
          </a:prstGeom>
        </p:spPr>
        <p:txBody>
          <a:bodyPr/>
          <a:lstStyle/>
          <a:p>
            <a:endParaRPr lang="en-US"/>
          </a:p>
        </p:txBody>
      </p:sp>
      <p:sp>
        <p:nvSpPr>
          <p:cNvPr id="7" name="Slide Number Placeholder 6"/>
          <p:cNvSpPr>
            <a:spLocks noGrp="1"/>
          </p:cNvSpPr>
          <p:nvPr>
            <p:ph type="sldNum" sz="quarter" idx="12"/>
          </p:nvPr>
        </p:nvSpPr>
        <p:spPr>
          <a:xfrm>
            <a:off x="5489258" y="9322649"/>
            <a:ext cx="1748790" cy="535517"/>
          </a:xfrm>
          <a:prstGeom prst="rect">
            <a:avLst/>
          </a:prstGeom>
        </p:spPr>
        <p:txBody>
          <a:bodyPr/>
          <a:lstStyle/>
          <a:p>
            <a:fld id="{8691BEAE-087D-4764-8272-61428C6811F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a:prstGeom prst="rect">
            <a:avLst/>
          </a:prstGeom>
        </p:spPr>
        <p:txBody>
          <a:bodyPr anchor="b"/>
          <a:lstStyle>
            <a:lvl1pPr>
              <a:defRPr sz="272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2" y="1448226"/>
            <a:ext cx="3934778" cy="7147983"/>
          </a:xfrm>
          <a:prstGeom prst="rect">
            <a:avLst/>
          </a:prstGeo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en-US"/>
              <a:t>Click icon to add picture</a:t>
            </a:r>
            <a:endParaRPr lang="en-US" dirty="0"/>
          </a:p>
        </p:txBody>
      </p:sp>
      <p:sp>
        <p:nvSpPr>
          <p:cNvPr id="4" name="Text Placeholder 3"/>
          <p:cNvSpPr>
            <a:spLocks noGrp="1"/>
          </p:cNvSpPr>
          <p:nvPr>
            <p:ph type="body" sz="half" idx="2"/>
          </p:nvPr>
        </p:nvSpPr>
        <p:spPr>
          <a:xfrm>
            <a:off x="535365" y="3017520"/>
            <a:ext cx="2506801" cy="5590329"/>
          </a:xfrm>
          <a:prstGeom prst="rect">
            <a:avLst/>
          </a:prstGeo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a:xfrm>
            <a:off x="534353" y="9322649"/>
            <a:ext cx="1748790" cy="535517"/>
          </a:xfrm>
          <a:prstGeom prst="rect">
            <a:avLst/>
          </a:prstGeom>
        </p:spPr>
        <p:txBody>
          <a:bodyPr/>
          <a:lstStyle/>
          <a:p>
            <a:fld id="{2B6BD030-FBA4-4BAA-BEA1-A68E93F5BC06}" type="datetimeFigureOut">
              <a:rPr lang="en-US" smtClean="0"/>
              <a:t>7/27/2026</a:t>
            </a:fld>
            <a:endParaRPr lang="en-US"/>
          </a:p>
        </p:txBody>
      </p:sp>
      <p:sp>
        <p:nvSpPr>
          <p:cNvPr id="6" name="Footer Placeholder 5"/>
          <p:cNvSpPr>
            <a:spLocks noGrp="1"/>
          </p:cNvSpPr>
          <p:nvPr>
            <p:ph type="ftr" sz="quarter" idx="11"/>
          </p:nvPr>
        </p:nvSpPr>
        <p:spPr>
          <a:xfrm>
            <a:off x="2574608" y="9322649"/>
            <a:ext cx="2623185" cy="535517"/>
          </a:xfrm>
          <a:prstGeom prst="rect">
            <a:avLst/>
          </a:prstGeom>
        </p:spPr>
        <p:txBody>
          <a:bodyPr/>
          <a:lstStyle/>
          <a:p>
            <a:endParaRPr lang="en-US"/>
          </a:p>
        </p:txBody>
      </p:sp>
      <p:sp>
        <p:nvSpPr>
          <p:cNvPr id="7" name="Slide Number Placeholder 6"/>
          <p:cNvSpPr>
            <a:spLocks noGrp="1"/>
          </p:cNvSpPr>
          <p:nvPr>
            <p:ph type="sldNum" sz="quarter" idx="12"/>
          </p:nvPr>
        </p:nvSpPr>
        <p:spPr>
          <a:xfrm>
            <a:off x="5489258" y="9322649"/>
            <a:ext cx="1748790" cy="535517"/>
          </a:xfrm>
          <a:prstGeom prst="rect">
            <a:avLst/>
          </a:prstGeom>
        </p:spPr>
        <p:txBody>
          <a:bodyPr/>
          <a:lstStyle/>
          <a:p>
            <a:fld id="{8691BEAE-087D-4764-8272-61428C6811FF}"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13" cstate="print">
            <a:extLst>
              <a:ext uri="{28A0092B-C50C-407E-A947-70E740481C1C}">
                <a14:useLocalDpi xmlns:a14="http://schemas.microsoft.com/office/drawing/2010/main" val="0"/>
              </a:ext>
            </a:extLst>
          </a:blip>
          <a:srcRect/>
          <a:stretch>
            <a:fillRect/>
          </a:stretch>
        </p:blipFill>
        <p:spPr>
          <a:xfrm>
            <a:off x="0" y="0"/>
            <a:ext cx="7772398" cy="10058398"/>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1986F-0EBC-3B2C-9873-91AC5F44229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8400043-498C-0415-1CCA-548346FFC5C4}"/>
              </a:ext>
            </a:extLst>
          </p:cNvPr>
          <p:cNvSpPr txBox="1"/>
          <p:nvPr/>
        </p:nvSpPr>
        <p:spPr>
          <a:xfrm>
            <a:off x="6095999" y="9111916"/>
            <a:ext cx="1355558" cy="230832"/>
          </a:xfrm>
          <a:prstGeom prst="rect">
            <a:avLst/>
          </a:prstGeom>
          <a:noFill/>
        </p:spPr>
        <p:txBody>
          <a:bodyPr wrap="square" rtlCol="0">
            <a:spAutoFit/>
          </a:bodyPr>
          <a:lstStyle/>
          <a:p>
            <a:pPr algn="r"/>
            <a:r>
              <a:rPr lang="en-US" sz="900" dirty="0">
                <a:latin typeface="Arial Narrow" panose="020B0606020202030204" pitchFamily="34" charset="0"/>
                <a:cs typeface="Arial" panose="020B0604020202020204" pitchFamily="34" charset="0"/>
              </a:rPr>
              <a:t>Rev. 08/15/2023</a:t>
            </a:r>
          </a:p>
        </p:txBody>
      </p:sp>
      <p:sp>
        <p:nvSpPr>
          <p:cNvPr id="7" name="TextBox 6">
            <a:extLst>
              <a:ext uri="{FF2B5EF4-FFF2-40B4-BE49-F238E27FC236}">
                <a16:creationId xmlns:a16="http://schemas.microsoft.com/office/drawing/2014/main" id="{26A3EFFE-015A-A848-86D7-DF5D8B28F899}"/>
              </a:ext>
            </a:extLst>
          </p:cNvPr>
          <p:cNvSpPr txBox="1"/>
          <p:nvPr/>
        </p:nvSpPr>
        <p:spPr>
          <a:xfrm>
            <a:off x="833118" y="4190759"/>
            <a:ext cx="6671144" cy="566822"/>
          </a:xfrm>
          <a:prstGeom prst="rect">
            <a:avLst/>
          </a:prstGeom>
          <a:noFill/>
        </p:spPr>
        <p:txBody>
          <a:bodyPr wrap="square" rtlCol="0">
            <a:spAutoFit/>
          </a:bodyPr>
          <a:lstStyle/>
          <a:p>
            <a:pPr>
              <a:spcAft>
                <a:spcPts val="130"/>
              </a:spcAft>
            </a:pPr>
            <a:r>
              <a:rPr lang="en-US" sz="1500" b="1" dirty="0">
                <a:solidFill>
                  <a:srgbClr val="0000CC"/>
                </a:solidFill>
                <a:latin typeface="Arial" panose="020B0604020202020204" pitchFamily="34" charset="0"/>
                <a:cs typeface="Arial" panose="020B0604020202020204" pitchFamily="34" charset="0"/>
              </a:rPr>
              <a:t>Mission</a:t>
            </a:r>
          </a:p>
          <a:p>
            <a:pPr>
              <a:spcAft>
                <a:spcPts val="130"/>
              </a:spcAft>
            </a:pPr>
            <a:r>
              <a:rPr lang="en-US" sz="1500" b="1" dirty="0">
                <a:solidFill>
                  <a:srgbClr val="0000CC"/>
                </a:solidFill>
                <a:latin typeface="Arial" panose="020B0604020202020204" pitchFamily="34" charset="0"/>
                <a:cs typeface="Arial" panose="020B0604020202020204" pitchFamily="34" charset="0"/>
              </a:rPr>
              <a:t>	</a:t>
            </a:r>
            <a:endParaRPr lang="en-US" sz="15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ABF28319-6661-B4F8-244C-FDFA7112F81A}"/>
              </a:ext>
            </a:extLst>
          </p:cNvPr>
          <p:cNvSpPr txBox="1"/>
          <p:nvPr/>
        </p:nvSpPr>
        <p:spPr>
          <a:xfrm>
            <a:off x="1083476" y="4490921"/>
            <a:ext cx="6671144" cy="397545"/>
          </a:xfrm>
          <a:prstGeom prst="rect">
            <a:avLst/>
          </a:prstGeom>
          <a:noFill/>
        </p:spPr>
        <p:txBody>
          <a:bodyPr wrap="square" rtlCol="0">
            <a:spAutoFit/>
          </a:bodyPr>
          <a:lstStyle/>
          <a:p>
            <a:pPr>
              <a:spcAft>
                <a:spcPts val="130"/>
              </a:spcAft>
            </a:pPr>
            <a:r>
              <a:rPr lang="en-US" sz="950" dirty="0">
                <a:latin typeface="Arial" panose="020B0604020202020204" pitchFamily="34" charset="0"/>
                <a:cs typeface="Arial" panose="020B0604020202020204" pitchFamily="34" charset="0"/>
              </a:rPr>
              <a:t>To be the country’s Most Stable and Trusted Non life Insurance provider</a:t>
            </a:r>
          </a:p>
          <a:p>
            <a:pPr>
              <a:spcAft>
                <a:spcPts val="130"/>
              </a:spcAft>
            </a:pPr>
            <a:r>
              <a:rPr lang="en-US" sz="950" b="1" dirty="0">
                <a:solidFill>
                  <a:srgbClr val="0000CC"/>
                </a:solidFill>
                <a:latin typeface="Arial" panose="020B0604020202020204" pitchFamily="34" charset="0"/>
                <a:cs typeface="Arial" panose="020B0604020202020204" pitchFamily="34" charset="0"/>
              </a:rPr>
              <a:t>	</a:t>
            </a:r>
            <a:endParaRPr lang="en-US" sz="95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69C4A2A9-D587-195E-4214-9B517153508F}"/>
              </a:ext>
            </a:extLst>
          </p:cNvPr>
          <p:cNvSpPr txBox="1"/>
          <p:nvPr/>
        </p:nvSpPr>
        <p:spPr>
          <a:xfrm>
            <a:off x="850898" y="4828555"/>
            <a:ext cx="6671144" cy="323165"/>
          </a:xfrm>
          <a:prstGeom prst="rect">
            <a:avLst/>
          </a:prstGeom>
          <a:noFill/>
        </p:spPr>
        <p:txBody>
          <a:bodyPr wrap="square" rtlCol="0">
            <a:spAutoFit/>
          </a:bodyPr>
          <a:lstStyle/>
          <a:p>
            <a:pPr>
              <a:spcAft>
                <a:spcPts val="130"/>
              </a:spcAft>
            </a:pPr>
            <a:r>
              <a:rPr lang="en-US" sz="1500" b="1" dirty="0">
                <a:solidFill>
                  <a:srgbClr val="0000CC"/>
                </a:solidFill>
                <a:latin typeface="Arial" panose="020B0604020202020204" pitchFamily="34" charset="0"/>
                <a:cs typeface="Arial" panose="020B0604020202020204" pitchFamily="34" charset="0"/>
              </a:rPr>
              <a:t>Vision</a:t>
            </a:r>
            <a:endParaRPr lang="en-US" sz="15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6685E166-C190-6337-10E2-C0B4E4A207C0}"/>
              </a:ext>
            </a:extLst>
          </p:cNvPr>
          <p:cNvSpPr txBox="1"/>
          <p:nvPr/>
        </p:nvSpPr>
        <p:spPr>
          <a:xfrm>
            <a:off x="1083476" y="5130622"/>
            <a:ext cx="6671144" cy="600164"/>
          </a:xfrm>
          <a:prstGeom prst="rect">
            <a:avLst/>
          </a:prstGeom>
          <a:noFill/>
        </p:spPr>
        <p:txBody>
          <a:bodyPr wrap="square" rtlCol="0">
            <a:spAutoFit/>
          </a:bodyPr>
          <a:lstStyle/>
          <a:p>
            <a:r>
              <a:rPr lang="en-PH" sz="1100" dirty="0">
                <a:latin typeface="Arial" panose="020B0604020202020204" pitchFamily="34" charset="0"/>
                <a:cs typeface="Arial" panose="020B0604020202020204" pitchFamily="34" charset="0"/>
              </a:rPr>
              <a:t>A service oriented organization that values genuine relationship to all its stakeholders. Passionate and committed to expand distribution network and innovate products that will be accessible and affordable to everyone.</a:t>
            </a:r>
          </a:p>
        </p:txBody>
      </p:sp>
      <p:sp>
        <p:nvSpPr>
          <p:cNvPr id="19" name="TextBox 18">
            <a:extLst>
              <a:ext uri="{FF2B5EF4-FFF2-40B4-BE49-F238E27FC236}">
                <a16:creationId xmlns:a16="http://schemas.microsoft.com/office/drawing/2014/main" id="{507ECC2F-8251-62E9-8629-79CFFD7C7471}"/>
              </a:ext>
            </a:extLst>
          </p:cNvPr>
          <p:cNvSpPr txBox="1"/>
          <p:nvPr/>
        </p:nvSpPr>
        <p:spPr>
          <a:xfrm>
            <a:off x="603333" y="2265245"/>
            <a:ext cx="6918709" cy="689420"/>
          </a:xfrm>
          <a:prstGeom prst="rect">
            <a:avLst/>
          </a:prstGeom>
          <a:noFill/>
        </p:spPr>
        <p:txBody>
          <a:bodyPr wrap="square" rtlCol="0">
            <a:spAutoFit/>
          </a:bodyPr>
          <a:lstStyle/>
          <a:p>
            <a:r>
              <a:rPr lang="en-PH" sz="970" dirty="0">
                <a:latin typeface="Arial" panose="020B0604020202020204" pitchFamily="34" charset="0"/>
                <a:cs typeface="Arial" panose="020B0604020202020204" pitchFamily="34" charset="0"/>
              </a:rPr>
              <a:t>Established on August 31, 1964 and licensed by the Insurance Commission on October 14, 1964. Western Guaranty Corporation has grown from 8 employees and 10 agents to more than a hundred human resources and over a thousand representatives nationwide. After almost 60 years, Western Guaranty is now one of the largest, most credible, and stable non-life insurance companies in the Philippines.</a:t>
            </a:r>
          </a:p>
        </p:txBody>
      </p:sp>
      <p:sp>
        <p:nvSpPr>
          <p:cNvPr id="21" name="TextBox 20">
            <a:extLst>
              <a:ext uri="{FF2B5EF4-FFF2-40B4-BE49-F238E27FC236}">
                <a16:creationId xmlns:a16="http://schemas.microsoft.com/office/drawing/2014/main" id="{1FF685CF-3D3C-8247-76F2-4F782B436A6D}"/>
              </a:ext>
            </a:extLst>
          </p:cNvPr>
          <p:cNvSpPr txBox="1"/>
          <p:nvPr/>
        </p:nvSpPr>
        <p:spPr>
          <a:xfrm>
            <a:off x="603332" y="3128490"/>
            <a:ext cx="6918709" cy="861774"/>
          </a:xfrm>
          <a:prstGeom prst="rect">
            <a:avLst/>
          </a:prstGeom>
          <a:noFill/>
        </p:spPr>
        <p:txBody>
          <a:bodyPr wrap="square" rtlCol="0">
            <a:spAutoFit/>
          </a:bodyPr>
          <a:lstStyle/>
          <a:p>
            <a:r>
              <a:rPr lang="en-PH" sz="1000" dirty="0">
                <a:latin typeface="Arial" panose="020B0604020202020204" pitchFamily="34" charset="0"/>
                <a:cs typeface="Arial" panose="020B0604020202020204" pitchFamily="34" charset="0"/>
              </a:rPr>
              <a:t>Our employees and intermediaries have the expertise, experience, dedication, and the heart to serve our policyholders all over the country. We are strategically located in key cities and provinces within Luzon, Visayas, and Mindanao, with headquarters in Binondo, Manila and a Makati Business Center in the country's premier business district. We are committed to provide you with the peace of mind and the guaranty to the care of your needs at a time you need it most - the highest level of genuine care and service that you won't find anywhere </a:t>
            </a:r>
            <a:r>
              <a:rPr lang="en-PH" sz="1000" dirty="0" err="1">
                <a:latin typeface="Arial" panose="020B0604020202020204" pitchFamily="34" charset="0"/>
                <a:cs typeface="Arial" panose="020B0604020202020204" pitchFamily="34" charset="0"/>
              </a:rPr>
              <a:t>els</a:t>
            </a:r>
            <a:endParaRPr lang="en-PH" sz="970" dirty="0">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6ED0B4B3-6646-3063-ACC2-1302E3EF79E0}"/>
              </a:ext>
            </a:extLst>
          </p:cNvPr>
          <p:cNvSpPr txBox="1"/>
          <p:nvPr/>
        </p:nvSpPr>
        <p:spPr>
          <a:xfrm>
            <a:off x="833118" y="6012630"/>
            <a:ext cx="6671144" cy="323165"/>
          </a:xfrm>
          <a:prstGeom prst="rect">
            <a:avLst/>
          </a:prstGeom>
          <a:noFill/>
        </p:spPr>
        <p:txBody>
          <a:bodyPr wrap="square" rtlCol="0">
            <a:spAutoFit/>
          </a:bodyPr>
          <a:lstStyle/>
          <a:p>
            <a:pPr>
              <a:spcAft>
                <a:spcPts val="130"/>
              </a:spcAft>
            </a:pPr>
            <a:r>
              <a:rPr lang="en-US" sz="1500" b="1" dirty="0">
                <a:solidFill>
                  <a:srgbClr val="0000CC"/>
                </a:solidFill>
                <a:latin typeface="Arial" panose="020B0604020202020204" pitchFamily="34" charset="0"/>
                <a:cs typeface="Arial" panose="020B0604020202020204" pitchFamily="34" charset="0"/>
              </a:rPr>
              <a:t>Products and Services</a:t>
            </a:r>
          </a:p>
        </p:txBody>
      </p:sp>
      <p:sp>
        <p:nvSpPr>
          <p:cNvPr id="27" name="TextBox 26">
            <a:extLst>
              <a:ext uri="{FF2B5EF4-FFF2-40B4-BE49-F238E27FC236}">
                <a16:creationId xmlns:a16="http://schemas.microsoft.com/office/drawing/2014/main" id="{D73154F3-66CD-B15A-C479-E68BC3B15E7E}"/>
              </a:ext>
            </a:extLst>
          </p:cNvPr>
          <p:cNvSpPr txBox="1"/>
          <p:nvPr/>
        </p:nvSpPr>
        <p:spPr>
          <a:xfrm>
            <a:off x="1010369" y="6485682"/>
            <a:ext cx="3094271" cy="2123658"/>
          </a:xfrm>
          <a:prstGeom prst="rect">
            <a:avLst/>
          </a:prstGeom>
          <a:noFill/>
        </p:spPr>
        <p:txBody>
          <a:bodyPr wrap="square">
            <a:spAutoFit/>
          </a:bodyPr>
          <a:lstStyle/>
          <a:p>
            <a:pPr>
              <a:buNone/>
            </a:pPr>
            <a:r>
              <a:rPr lang="en-PH" sz="1200" b="1" i="0" dirty="0">
                <a:effectLst/>
                <a:latin typeface="Arial" panose="020B0604020202020204" pitchFamily="34" charset="0"/>
                <a:cs typeface="Arial" panose="020B0604020202020204" pitchFamily="34" charset="0"/>
              </a:rPr>
              <a:t>✔ </a:t>
            </a:r>
            <a:r>
              <a:rPr lang="en-PH" sz="1200" b="0" i="0" dirty="0">
                <a:effectLst/>
                <a:latin typeface="Arial" panose="020B0604020202020204" pitchFamily="34" charset="0"/>
                <a:cs typeface="Arial" panose="020B0604020202020204" pitchFamily="34" charset="0"/>
              </a:rPr>
              <a:t>Motor Vehicles</a:t>
            </a:r>
            <a:endParaRPr lang="en-PH" sz="1200" dirty="0">
              <a:effectLst/>
              <a:latin typeface="Arial" panose="020B0604020202020204" pitchFamily="34" charset="0"/>
              <a:cs typeface="Arial" panose="020B0604020202020204" pitchFamily="34" charset="0"/>
            </a:endParaRPr>
          </a:p>
          <a:p>
            <a:pPr>
              <a:buNone/>
            </a:pPr>
            <a:r>
              <a:rPr lang="en-PH" sz="1200" b="0" i="0" dirty="0">
                <a:effectLst/>
                <a:latin typeface="Arial" panose="020B0604020202020204" pitchFamily="34" charset="0"/>
                <a:cs typeface="Arial" panose="020B0604020202020204" pitchFamily="34" charset="0"/>
              </a:rPr>
              <a:t>✔ Fire &amp; Allied Perils</a:t>
            </a:r>
            <a:endParaRPr lang="en-PH" sz="1200" dirty="0">
              <a:effectLst/>
              <a:latin typeface="Arial" panose="020B0604020202020204" pitchFamily="34" charset="0"/>
              <a:cs typeface="Arial" panose="020B0604020202020204" pitchFamily="34" charset="0"/>
            </a:endParaRPr>
          </a:p>
          <a:p>
            <a:pPr>
              <a:buFont typeface="Arial" panose="020B0604020202020204" pitchFamily="34" charset="0"/>
              <a:buChar char="•"/>
            </a:pPr>
            <a:r>
              <a:rPr lang="en-PH" sz="1200" b="0" i="0" dirty="0">
                <a:effectLst/>
                <a:latin typeface="Arial" panose="020B0604020202020204" pitchFamily="34" charset="0"/>
                <a:cs typeface="Arial" panose="020B0604020202020204" pitchFamily="34" charset="0"/>
              </a:rPr>
              <a:t>CHIP (Comprehensive Household Insurance Package) </a:t>
            </a:r>
            <a:endParaRPr lang="en-PH" sz="1200" dirty="0">
              <a:latin typeface="Arial" panose="020B0604020202020204" pitchFamily="34" charset="0"/>
              <a:cs typeface="Arial" panose="020B0604020202020204" pitchFamily="34" charset="0"/>
            </a:endParaRPr>
          </a:p>
          <a:p>
            <a:pPr>
              <a:buNone/>
            </a:pPr>
            <a:r>
              <a:rPr lang="en-PH" sz="1200" b="0" i="0" dirty="0">
                <a:effectLst/>
                <a:latin typeface="Arial" panose="020B0604020202020204" pitchFamily="34" charset="0"/>
                <a:cs typeface="Arial" panose="020B0604020202020204" pitchFamily="34" charset="0"/>
              </a:rPr>
              <a:t>✔ Marine Cargo </a:t>
            </a:r>
            <a:endParaRPr lang="en-PH" sz="1200" dirty="0">
              <a:effectLst/>
              <a:latin typeface="Arial" panose="020B0604020202020204" pitchFamily="34" charset="0"/>
              <a:cs typeface="Arial" panose="020B0604020202020204" pitchFamily="34" charset="0"/>
            </a:endParaRPr>
          </a:p>
          <a:p>
            <a:pPr>
              <a:buNone/>
            </a:pPr>
            <a:r>
              <a:rPr lang="en-PH" sz="1200" b="0" i="0" dirty="0">
                <a:effectLst/>
                <a:latin typeface="Arial" panose="020B0604020202020204" pitchFamily="34" charset="0"/>
                <a:cs typeface="Arial" panose="020B0604020202020204" pitchFamily="34" charset="0"/>
              </a:rPr>
              <a:t>✔ Bonds </a:t>
            </a:r>
            <a:endParaRPr lang="en-PH" sz="1200" dirty="0">
              <a:effectLst/>
              <a:latin typeface="Arial" panose="020B0604020202020204" pitchFamily="34" charset="0"/>
              <a:cs typeface="Arial" panose="020B0604020202020204" pitchFamily="34" charset="0"/>
            </a:endParaRPr>
          </a:p>
          <a:p>
            <a:pPr>
              <a:buNone/>
            </a:pPr>
            <a:r>
              <a:rPr lang="en-PH" sz="1200" b="0" i="0" dirty="0">
                <a:effectLst/>
                <a:latin typeface="Arial" panose="020B0604020202020204" pitchFamily="34" charset="0"/>
                <a:cs typeface="Arial" panose="020B0604020202020204" pitchFamily="34" charset="0"/>
              </a:rPr>
              <a:t>✔ Microinsurance </a:t>
            </a:r>
            <a:endParaRPr lang="en-PH" sz="1200" dirty="0">
              <a:effectLst/>
              <a:latin typeface="Arial" panose="020B0604020202020204" pitchFamily="34" charset="0"/>
              <a:cs typeface="Arial" panose="020B0604020202020204" pitchFamily="34" charset="0"/>
            </a:endParaRPr>
          </a:p>
          <a:p>
            <a:pPr>
              <a:buNone/>
            </a:pPr>
            <a:r>
              <a:rPr lang="en-PH" sz="1200" b="0" i="0" dirty="0">
                <a:effectLst/>
                <a:latin typeface="Arial" panose="020B0604020202020204" pitchFamily="34" charset="0"/>
                <a:cs typeface="Arial" panose="020B0604020202020204" pitchFamily="34" charset="0"/>
              </a:rPr>
              <a:t>✔ Personal Accident </a:t>
            </a:r>
            <a:endParaRPr lang="en-PH" sz="1200" dirty="0">
              <a:effectLst/>
              <a:latin typeface="Arial" panose="020B0604020202020204" pitchFamily="34" charset="0"/>
              <a:cs typeface="Arial" panose="020B0604020202020204" pitchFamily="34" charset="0"/>
            </a:endParaRPr>
          </a:p>
          <a:p>
            <a:pPr>
              <a:buNone/>
            </a:pPr>
            <a:r>
              <a:rPr lang="en-PH" sz="1200" b="0" i="0" dirty="0">
                <a:effectLst/>
                <a:latin typeface="Arial" panose="020B0604020202020204" pitchFamily="34" charset="0"/>
                <a:cs typeface="Arial" panose="020B0604020202020204" pitchFamily="34" charset="0"/>
              </a:rPr>
              <a:t>✔ Diver's Insurance Protection (D.I.P) </a:t>
            </a:r>
            <a:endParaRPr lang="en-PH" sz="1200" dirty="0">
              <a:effectLst/>
              <a:latin typeface="Arial" panose="020B0604020202020204" pitchFamily="34" charset="0"/>
              <a:cs typeface="Arial" panose="020B0604020202020204" pitchFamily="34" charset="0"/>
            </a:endParaRPr>
          </a:p>
          <a:p>
            <a:pPr>
              <a:buNone/>
            </a:pPr>
            <a:r>
              <a:rPr lang="en-PH" sz="1200" b="0" i="0" dirty="0">
                <a:effectLst/>
                <a:latin typeface="Arial" panose="020B0604020202020204" pitchFamily="34" charset="0"/>
                <a:cs typeface="Arial" panose="020B0604020202020204" pitchFamily="34" charset="0"/>
              </a:rPr>
              <a:t>✔ Travel Safe </a:t>
            </a:r>
            <a:endParaRPr lang="en-PH" sz="1200" dirty="0">
              <a:effectLst/>
              <a:latin typeface="Arial" panose="020B0604020202020204" pitchFamily="34" charset="0"/>
              <a:cs typeface="Arial" panose="020B0604020202020204" pitchFamily="34" charset="0"/>
            </a:endParaRPr>
          </a:p>
          <a:p>
            <a:pPr>
              <a:buNone/>
            </a:pPr>
            <a:r>
              <a:rPr lang="en-PH" sz="1200" b="0" i="0" dirty="0">
                <a:effectLst/>
                <a:latin typeface="Arial" panose="020B0604020202020204" pitchFamily="34" charset="0"/>
                <a:cs typeface="Arial" panose="020B0604020202020204" pitchFamily="34" charset="0"/>
              </a:rPr>
              <a:t>✔ Marina Compulsory Insurance</a:t>
            </a:r>
            <a:endParaRPr lang="en-PH" sz="1200" dirty="0">
              <a:effectLst/>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F74828CB-F06B-46D4-8694-ECE473573D45}"/>
              </a:ext>
            </a:extLst>
          </p:cNvPr>
          <p:cNvSpPr txBox="1"/>
          <p:nvPr/>
        </p:nvSpPr>
        <p:spPr>
          <a:xfrm>
            <a:off x="3868419" y="6485682"/>
            <a:ext cx="3926840" cy="1938992"/>
          </a:xfrm>
          <a:prstGeom prst="rect">
            <a:avLst/>
          </a:prstGeom>
          <a:noFill/>
        </p:spPr>
        <p:txBody>
          <a:bodyPr wrap="square">
            <a:spAutoFit/>
          </a:bodyPr>
          <a:lstStyle/>
          <a:p>
            <a:pPr algn="l" rtl="0">
              <a:buNone/>
            </a:pPr>
            <a:r>
              <a:rPr lang="en-PH" sz="1200" b="0" i="0" dirty="0">
                <a:solidFill>
                  <a:srgbClr val="0F3FC8"/>
                </a:solidFill>
                <a:effectLst/>
                <a:latin typeface="Arial" panose="020B0604020202020204" pitchFamily="34" charset="0"/>
                <a:cs typeface="Arial" panose="020B0604020202020204" pitchFamily="34" charset="0"/>
              </a:rPr>
              <a:t>✔ </a:t>
            </a:r>
            <a:r>
              <a:rPr lang="en-PH" sz="1200" b="0" i="0" dirty="0">
                <a:solidFill>
                  <a:srgbClr val="000000"/>
                </a:solidFill>
                <a:effectLst/>
                <a:latin typeface="Arial" panose="020B0604020202020204" pitchFamily="34" charset="0"/>
                <a:cs typeface="Arial" panose="020B0604020202020204" pitchFamily="34" charset="0"/>
              </a:rPr>
              <a:t>Miscellaneous Casualty</a:t>
            </a:r>
            <a:endParaRPr lang="en-PH" sz="1200" dirty="0">
              <a:effectLst/>
              <a:latin typeface="Arial" panose="020B0604020202020204" pitchFamily="34" charset="0"/>
              <a:cs typeface="Arial" panose="020B0604020202020204" pitchFamily="34" charset="0"/>
            </a:endParaRPr>
          </a:p>
          <a:p>
            <a:pPr algn="l" rtl="0">
              <a:buFont typeface="Arial" panose="020B0604020202020204" pitchFamily="34" charset="0"/>
              <a:buChar char="•"/>
            </a:pPr>
            <a:r>
              <a:rPr lang="en-PH" sz="1200" b="0" i="0" dirty="0">
                <a:solidFill>
                  <a:srgbClr val="000000"/>
                </a:solidFill>
                <a:effectLst/>
                <a:latin typeface="Arial" panose="020B0604020202020204" pitchFamily="34" charset="0"/>
                <a:cs typeface="Arial" panose="020B0604020202020204" pitchFamily="34" charset="0"/>
              </a:rPr>
              <a:t>Comprehensive General Liability (CGL)</a:t>
            </a:r>
            <a:endParaRPr lang="en-PH" sz="1200" dirty="0">
              <a:effectLst/>
              <a:latin typeface="Arial" panose="020B0604020202020204" pitchFamily="34" charset="0"/>
              <a:cs typeface="Arial" panose="020B0604020202020204" pitchFamily="34" charset="0"/>
            </a:endParaRPr>
          </a:p>
          <a:p>
            <a:pPr algn="l" rtl="0">
              <a:buFont typeface="Arial" panose="020B0604020202020204" pitchFamily="34" charset="0"/>
              <a:buChar char="•"/>
            </a:pPr>
            <a:r>
              <a:rPr lang="en-PH" sz="1200" b="0" i="0" dirty="0">
                <a:solidFill>
                  <a:srgbClr val="000000"/>
                </a:solidFill>
                <a:effectLst/>
                <a:latin typeface="Arial" panose="020B0604020202020204" pitchFamily="34" charset="0"/>
                <a:cs typeface="Arial" panose="020B0604020202020204" pitchFamily="34" charset="0"/>
              </a:rPr>
              <a:t>Special Risk (Floater)</a:t>
            </a:r>
            <a:endParaRPr lang="en-PH" sz="1200" dirty="0">
              <a:effectLst/>
              <a:latin typeface="Arial" panose="020B0604020202020204" pitchFamily="34" charset="0"/>
              <a:cs typeface="Arial" panose="020B0604020202020204" pitchFamily="34" charset="0"/>
            </a:endParaRPr>
          </a:p>
          <a:p>
            <a:pPr algn="l" rtl="0">
              <a:buFont typeface="Arial" panose="020B0604020202020204" pitchFamily="34" charset="0"/>
              <a:buChar char="•"/>
            </a:pPr>
            <a:r>
              <a:rPr lang="en-PH" sz="1200" b="0" i="0" dirty="0">
                <a:solidFill>
                  <a:srgbClr val="000000"/>
                </a:solidFill>
                <a:effectLst/>
                <a:latin typeface="Arial" panose="020B0604020202020204" pitchFamily="34" charset="0"/>
                <a:cs typeface="Arial" panose="020B0604020202020204" pitchFamily="34" charset="0"/>
              </a:rPr>
              <a:t>Money, Security, Payroll (MSP)</a:t>
            </a:r>
            <a:endParaRPr lang="en-PH" sz="1200" dirty="0">
              <a:effectLst/>
              <a:latin typeface="Arial" panose="020B0604020202020204" pitchFamily="34" charset="0"/>
              <a:cs typeface="Arial" panose="020B0604020202020204" pitchFamily="34" charset="0"/>
            </a:endParaRPr>
          </a:p>
          <a:p>
            <a:pPr algn="l" rtl="0">
              <a:buFont typeface="Arial" panose="020B0604020202020204" pitchFamily="34" charset="0"/>
              <a:buChar char="•"/>
            </a:pPr>
            <a:r>
              <a:rPr lang="en-PH" sz="1200" b="0" i="0" dirty="0">
                <a:solidFill>
                  <a:srgbClr val="000000"/>
                </a:solidFill>
                <a:effectLst/>
                <a:latin typeface="Arial" panose="020B0604020202020204" pitchFamily="34" charset="0"/>
                <a:cs typeface="Arial" panose="020B0604020202020204" pitchFamily="34" charset="0"/>
              </a:rPr>
              <a:t>Fidelity Guaranty</a:t>
            </a:r>
            <a:endParaRPr lang="en-PH" sz="1200" dirty="0">
              <a:effectLst/>
              <a:latin typeface="Arial" panose="020B0604020202020204" pitchFamily="34" charset="0"/>
              <a:cs typeface="Arial" panose="020B0604020202020204" pitchFamily="34" charset="0"/>
            </a:endParaRPr>
          </a:p>
          <a:p>
            <a:pPr algn="l" rtl="0">
              <a:buFont typeface="Arial" panose="020B0604020202020204" pitchFamily="34" charset="0"/>
              <a:buChar char="•"/>
            </a:pPr>
            <a:r>
              <a:rPr lang="en-PH" sz="1200" b="0" i="0" dirty="0">
                <a:solidFill>
                  <a:srgbClr val="000000"/>
                </a:solidFill>
                <a:effectLst/>
                <a:latin typeface="Arial" panose="020B0604020202020204" pitchFamily="34" charset="0"/>
                <a:cs typeface="Arial" panose="020B0604020202020204" pitchFamily="34" charset="0"/>
              </a:rPr>
              <a:t>Golfers</a:t>
            </a:r>
            <a:endParaRPr lang="en-PH" sz="1200" dirty="0">
              <a:effectLst/>
              <a:latin typeface="Arial" panose="020B0604020202020204" pitchFamily="34" charset="0"/>
              <a:cs typeface="Arial" panose="020B0604020202020204" pitchFamily="34" charset="0"/>
            </a:endParaRPr>
          </a:p>
          <a:p>
            <a:pPr algn="l" rtl="0">
              <a:buNone/>
            </a:pPr>
            <a:r>
              <a:rPr lang="en-PH" sz="1200" b="0" i="0" dirty="0">
                <a:solidFill>
                  <a:srgbClr val="0F3FC8"/>
                </a:solidFill>
                <a:effectLst/>
                <a:latin typeface="Arial" panose="020B0604020202020204" pitchFamily="34" charset="0"/>
                <a:cs typeface="Arial" panose="020B0604020202020204" pitchFamily="34" charset="0"/>
              </a:rPr>
              <a:t>✔ </a:t>
            </a:r>
            <a:r>
              <a:rPr lang="en-PH" sz="1200" b="0" i="0" dirty="0">
                <a:solidFill>
                  <a:srgbClr val="000000"/>
                </a:solidFill>
                <a:effectLst/>
                <a:latin typeface="Arial" panose="020B0604020202020204" pitchFamily="34" charset="0"/>
                <a:cs typeface="Arial" panose="020B0604020202020204" pitchFamily="34" charset="0"/>
              </a:rPr>
              <a:t>Engineering</a:t>
            </a:r>
            <a:endParaRPr lang="en-PH" sz="1200" dirty="0">
              <a:effectLst/>
              <a:latin typeface="Arial" panose="020B0604020202020204" pitchFamily="34" charset="0"/>
              <a:cs typeface="Arial" panose="020B0604020202020204" pitchFamily="34" charset="0"/>
            </a:endParaRPr>
          </a:p>
          <a:p>
            <a:pPr algn="l" rtl="0">
              <a:buFont typeface="Arial" panose="020B0604020202020204" pitchFamily="34" charset="0"/>
              <a:buChar char="•"/>
            </a:pPr>
            <a:r>
              <a:rPr lang="en-PH" sz="1200" b="0" i="0" dirty="0">
                <a:solidFill>
                  <a:srgbClr val="000000"/>
                </a:solidFill>
                <a:effectLst/>
                <a:latin typeface="Arial" panose="020B0604020202020204" pitchFamily="34" charset="0"/>
                <a:cs typeface="Arial" panose="020B0604020202020204" pitchFamily="34" charset="0"/>
              </a:rPr>
              <a:t>Contractor's All Risk</a:t>
            </a:r>
            <a:endParaRPr lang="en-PH" sz="1200" dirty="0">
              <a:effectLst/>
              <a:latin typeface="Arial" panose="020B0604020202020204" pitchFamily="34" charset="0"/>
              <a:cs typeface="Arial" panose="020B0604020202020204" pitchFamily="34" charset="0"/>
            </a:endParaRPr>
          </a:p>
          <a:p>
            <a:pPr algn="l" rtl="0">
              <a:buFont typeface="Arial" panose="020B0604020202020204" pitchFamily="34" charset="0"/>
              <a:buChar char="•"/>
            </a:pPr>
            <a:r>
              <a:rPr lang="en-PH" sz="1200" b="0" i="0" dirty="0">
                <a:solidFill>
                  <a:srgbClr val="000000"/>
                </a:solidFill>
                <a:effectLst/>
                <a:latin typeface="Arial" panose="020B0604020202020204" pitchFamily="34" charset="0"/>
                <a:cs typeface="Arial" panose="020B0604020202020204" pitchFamily="34" charset="0"/>
              </a:rPr>
              <a:t>Erection All Risk</a:t>
            </a:r>
            <a:endParaRPr lang="en-PH" sz="1200" dirty="0">
              <a:effectLst/>
              <a:latin typeface="Arial" panose="020B0604020202020204" pitchFamily="34" charset="0"/>
              <a:cs typeface="Arial" panose="020B0604020202020204" pitchFamily="34" charset="0"/>
            </a:endParaRPr>
          </a:p>
          <a:p>
            <a:pPr algn="l" rtl="0">
              <a:buFont typeface="Arial" panose="020B0604020202020204" pitchFamily="34" charset="0"/>
              <a:buChar char="•"/>
            </a:pPr>
            <a:r>
              <a:rPr lang="en-PH" sz="1200" b="0" i="0" dirty="0">
                <a:solidFill>
                  <a:srgbClr val="000000"/>
                </a:solidFill>
                <a:effectLst/>
                <a:latin typeface="Arial" panose="020B0604020202020204" pitchFamily="34" charset="0"/>
                <a:cs typeface="Arial" panose="020B0604020202020204" pitchFamily="34" charset="0"/>
              </a:rPr>
              <a:t>Electronic Equipment</a:t>
            </a:r>
            <a:endParaRPr lang="en-PH" sz="1200" dirty="0">
              <a:effectLst/>
              <a:latin typeface="Arial" panose="020B0604020202020204" pitchFamily="34" charset="0"/>
              <a:cs typeface="Arial" panose="020B0604020202020204" pitchFamily="34" charset="0"/>
            </a:endParaRPr>
          </a:p>
        </p:txBody>
      </p:sp>
      <p:pic>
        <p:nvPicPr>
          <p:cNvPr id="4" name="Picture 3" descr="A document with text and a blue background&#10;&#10;Description automatically generated with medium confidence">
            <a:extLst>
              <a:ext uri="{FF2B5EF4-FFF2-40B4-BE49-F238E27FC236}">
                <a16:creationId xmlns:a16="http://schemas.microsoft.com/office/drawing/2014/main" id="{23CF939D-6613-0F23-E4E3-1898004C07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7772400" cy="10058400"/>
          </a:xfrm>
          <a:prstGeom prst="rect">
            <a:avLst/>
          </a:prstGeom>
        </p:spPr>
      </p:pic>
    </p:spTree>
    <p:extLst>
      <p:ext uri="{BB962C8B-B14F-4D97-AF65-F5344CB8AC3E}">
        <p14:creationId xmlns:p14="http://schemas.microsoft.com/office/powerpoint/2010/main" val="687220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590867" y="811935"/>
            <a:ext cx="6655606" cy="8815433"/>
            <a:chOff x="590867" y="601921"/>
            <a:chExt cx="6655606" cy="8815433"/>
          </a:xfrm>
        </p:grpSpPr>
        <p:sp>
          <p:nvSpPr>
            <p:cNvPr id="3" name="TextBox 2"/>
            <p:cNvSpPr txBox="1"/>
            <p:nvPr/>
          </p:nvSpPr>
          <p:spPr>
            <a:xfrm>
              <a:off x="2571373" y="601921"/>
              <a:ext cx="2730136" cy="2031325"/>
            </a:xfrm>
            <a:prstGeom prst="rect">
              <a:avLst/>
            </a:prstGeom>
            <a:noFill/>
          </p:spPr>
          <p:txBody>
            <a:bodyPr wrap="square" rtlCol="0">
              <a:spAutoFit/>
            </a:bodyPr>
            <a:lstStyle/>
            <a:p>
              <a:pPr algn="ctr"/>
              <a:endParaRPr lang="en-US" sz="1100" b="1" dirty="0">
                <a:solidFill>
                  <a:srgbClr val="0000CC"/>
                </a:solidFill>
                <a:latin typeface="Arial" panose="020B0604020202020204" pitchFamily="34" charset="0"/>
                <a:cs typeface="Arial" panose="020B0604020202020204" pitchFamily="34" charset="0"/>
              </a:endParaRPr>
            </a:p>
            <a:p>
              <a:pPr algn="ctr"/>
              <a:r>
                <a:rPr lang="en-US" sz="1600" b="1" dirty="0">
                  <a:solidFill>
                    <a:srgbClr val="0000CC"/>
                  </a:solidFill>
                  <a:latin typeface="Arial" panose="020B0604020202020204" pitchFamily="34" charset="0"/>
                  <a:cs typeface="Arial" panose="020B0604020202020204" pitchFamily="34" charset="0"/>
                </a:rPr>
                <a:t>BOARD OF DIRECTORS</a:t>
              </a:r>
              <a:endParaRPr lang="en-US" sz="1600" b="1" dirty="0">
                <a:latin typeface="Arial" panose="020B0604020202020204" pitchFamily="34" charset="0"/>
                <a:cs typeface="Arial" panose="020B0604020202020204" pitchFamily="34" charset="0"/>
              </a:endParaRPr>
            </a:p>
            <a:p>
              <a:pPr algn="ctr"/>
              <a:endParaRPr lang="en-US" sz="1100" b="1" dirty="0">
                <a:latin typeface="Arial" panose="020B0604020202020204" pitchFamily="34" charset="0"/>
                <a:cs typeface="Arial" panose="020B0604020202020204" pitchFamily="34" charset="0"/>
              </a:endParaRPr>
            </a:p>
            <a:p>
              <a:pPr algn="ctr"/>
              <a:r>
                <a:rPr lang="en-US" sz="1100" b="1" dirty="0">
                  <a:latin typeface="Arial" panose="020B0604020202020204" pitchFamily="34" charset="0"/>
                  <a:cs typeface="Arial" panose="020B0604020202020204" pitchFamily="34" charset="0"/>
                </a:rPr>
                <a:t>Levy Edwin C. Ang</a:t>
              </a:r>
            </a:p>
            <a:p>
              <a:pPr algn="ctr"/>
              <a:r>
                <a:rPr lang="en-US" sz="1100" dirty="0">
                  <a:latin typeface="Arial" panose="020B0604020202020204" pitchFamily="34" charset="0"/>
                  <a:cs typeface="Arial" panose="020B0604020202020204" pitchFamily="34" charset="0"/>
                </a:rPr>
                <a:t>Chairman</a:t>
              </a:r>
            </a:p>
            <a:p>
              <a:pPr algn="ctr"/>
              <a:endParaRPr lang="en-US" sz="1100" dirty="0">
                <a:latin typeface="Arial" panose="020B0604020202020204" pitchFamily="34" charset="0"/>
                <a:cs typeface="Arial" panose="020B0604020202020204" pitchFamily="34" charset="0"/>
              </a:endParaRPr>
            </a:p>
            <a:p>
              <a:pPr algn="ctr"/>
              <a:endParaRPr lang="en-US" sz="1100" b="1" dirty="0">
                <a:latin typeface="Arial" panose="020B0604020202020204" pitchFamily="34" charset="0"/>
                <a:cs typeface="Arial" panose="020B0604020202020204" pitchFamily="34" charset="0"/>
              </a:endParaRPr>
            </a:p>
            <a:p>
              <a:pPr algn="ctr"/>
              <a:r>
                <a:rPr lang="en-US" sz="1100" dirty="0">
                  <a:latin typeface="Arial" panose="020B0604020202020204" pitchFamily="34" charset="0"/>
                  <a:cs typeface="Arial" panose="020B0604020202020204" pitchFamily="34" charset="0"/>
                </a:rPr>
                <a:t>Members</a:t>
              </a:r>
            </a:p>
            <a:p>
              <a:pPr algn="ctr"/>
              <a:endParaRPr lang="en-US" sz="1100" b="1" dirty="0">
                <a:latin typeface="Arial" panose="020B0604020202020204" pitchFamily="34" charset="0"/>
                <a:cs typeface="Arial" panose="020B0604020202020204" pitchFamily="34" charset="0"/>
              </a:endParaRPr>
            </a:p>
            <a:p>
              <a:pPr algn="ctr"/>
              <a:r>
                <a:rPr lang="en-US" sz="1100" b="1" dirty="0">
                  <a:latin typeface="Arial" panose="020B0604020202020204" pitchFamily="34" charset="0"/>
                  <a:cs typeface="Arial" panose="020B0604020202020204" pitchFamily="34" charset="0"/>
                </a:rPr>
                <a:t>Matthew Joseph L. Ang </a:t>
              </a:r>
            </a:p>
            <a:p>
              <a:pPr algn="ctr"/>
              <a:r>
                <a:rPr lang="en-US" sz="1100" b="1" dirty="0">
                  <a:latin typeface="Arial" panose="020B0604020202020204" pitchFamily="34" charset="0"/>
                  <a:cs typeface="Arial" panose="020B0604020202020204" pitchFamily="34" charset="0"/>
                </a:rPr>
                <a:t>Geronimo B. </a:t>
              </a:r>
              <a:r>
                <a:rPr lang="en-US" sz="1100" b="1" dirty="0" err="1">
                  <a:latin typeface="Arial" panose="020B0604020202020204" pitchFamily="34" charset="0"/>
                  <a:cs typeface="Arial" panose="020B0604020202020204" pitchFamily="34" charset="0"/>
                </a:rPr>
                <a:t>Halili</a:t>
              </a:r>
              <a:r>
                <a:rPr lang="en-US" sz="1100" b="1" dirty="0">
                  <a:latin typeface="Arial" panose="020B0604020202020204" pitchFamily="34" charset="0"/>
                  <a:cs typeface="Arial" panose="020B0604020202020204" pitchFamily="34" charset="0"/>
                </a:rPr>
                <a:t> </a:t>
              </a:r>
            </a:p>
          </p:txBody>
        </p:sp>
        <p:sp>
          <p:nvSpPr>
            <p:cNvPr id="7" name="TextBox 6"/>
            <p:cNvSpPr txBox="1"/>
            <p:nvPr/>
          </p:nvSpPr>
          <p:spPr>
            <a:xfrm>
              <a:off x="590867" y="2202359"/>
              <a:ext cx="2730136" cy="430887"/>
            </a:xfrm>
            <a:prstGeom prst="rect">
              <a:avLst/>
            </a:prstGeom>
            <a:noFill/>
          </p:spPr>
          <p:txBody>
            <a:bodyPr wrap="square" rtlCol="0">
              <a:spAutoFit/>
            </a:bodyPr>
            <a:lstStyle/>
            <a:p>
              <a:pPr algn="ctr"/>
              <a:r>
                <a:rPr lang="en-US" sz="1100" b="1" dirty="0" err="1">
                  <a:latin typeface="Arial" panose="020B0604020202020204" pitchFamily="34" charset="0"/>
                  <a:cs typeface="Arial" panose="020B0604020202020204" pitchFamily="34" charset="0"/>
                </a:rPr>
                <a:t>Choa</a:t>
              </a:r>
              <a:r>
                <a:rPr lang="en-US" sz="1100" b="1" dirty="0">
                  <a:latin typeface="Arial" panose="020B0604020202020204" pitchFamily="34" charset="0"/>
                  <a:cs typeface="Arial" panose="020B0604020202020204" pitchFamily="34" charset="0"/>
                </a:rPr>
                <a:t> Siu Tin</a:t>
              </a:r>
            </a:p>
            <a:p>
              <a:pPr algn="ctr"/>
              <a:r>
                <a:rPr lang="en-US" sz="1100" b="1" dirty="0">
                  <a:latin typeface="Arial" panose="020B0604020202020204" pitchFamily="34" charset="0"/>
                  <a:cs typeface="Arial" panose="020B0604020202020204" pitchFamily="34" charset="0"/>
                </a:rPr>
                <a:t>Maria </a:t>
              </a:r>
              <a:r>
                <a:rPr lang="en-US" sz="1100" b="1" dirty="0" err="1">
                  <a:latin typeface="Arial" panose="020B0604020202020204" pitchFamily="34" charset="0"/>
                  <a:cs typeface="Arial" panose="020B0604020202020204" pitchFamily="34" charset="0"/>
                </a:rPr>
                <a:t>Joselita</a:t>
              </a:r>
              <a:r>
                <a:rPr lang="en-US" sz="1100" b="1" dirty="0">
                  <a:latin typeface="Arial" panose="020B0604020202020204" pitchFamily="34" charset="0"/>
                  <a:cs typeface="Arial" panose="020B0604020202020204" pitchFamily="34" charset="0"/>
                </a:rPr>
                <a:t> L. Ang</a:t>
              </a:r>
            </a:p>
          </p:txBody>
        </p:sp>
        <p:sp>
          <p:nvSpPr>
            <p:cNvPr id="8" name="TextBox 7"/>
            <p:cNvSpPr txBox="1"/>
            <p:nvPr/>
          </p:nvSpPr>
          <p:spPr>
            <a:xfrm>
              <a:off x="4516337" y="2033082"/>
              <a:ext cx="2730136" cy="600164"/>
            </a:xfrm>
            <a:prstGeom prst="rect">
              <a:avLst/>
            </a:prstGeom>
            <a:noFill/>
          </p:spPr>
          <p:txBody>
            <a:bodyPr wrap="square" rtlCol="0">
              <a:spAutoFit/>
            </a:bodyPr>
            <a:lstStyle/>
            <a:p>
              <a:pPr algn="ctr"/>
              <a:endParaRPr lang="en-US" sz="1100" b="1" dirty="0">
                <a:latin typeface="Arial" panose="020B0604020202020204" pitchFamily="34" charset="0"/>
                <a:cs typeface="Arial" panose="020B0604020202020204" pitchFamily="34" charset="0"/>
              </a:endParaRPr>
            </a:p>
            <a:p>
              <a:pPr algn="ctr"/>
              <a:r>
                <a:rPr lang="en-US" sz="1100" b="1" dirty="0">
                  <a:latin typeface="Arial" panose="020B0604020202020204" pitchFamily="34" charset="0"/>
                  <a:cs typeface="Arial" panose="020B0604020202020204" pitchFamily="34" charset="0"/>
                </a:rPr>
                <a:t>David Benjamin L. Ang</a:t>
              </a:r>
            </a:p>
            <a:p>
              <a:pPr algn="ctr"/>
              <a:r>
                <a:rPr lang="en-US" sz="1100" b="1" dirty="0">
                  <a:latin typeface="Arial" panose="020B0604020202020204" pitchFamily="34" charset="0"/>
                  <a:cs typeface="Arial" panose="020B0604020202020204" pitchFamily="34" charset="0"/>
                </a:rPr>
                <a:t>Caesar R. Certeza</a:t>
              </a:r>
            </a:p>
          </p:txBody>
        </p:sp>
        <p:sp>
          <p:nvSpPr>
            <p:cNvPr id="9" name="TextBox 8"/>
            <p:cNvSpPr txBox="1"/>
            <p:nvPr/>
          </p:nvSpPr>
          <p:spPr>
            <a:xfrm>
              <a:off x="2521132" y="2943903"/>
              <a:ext cx="2730136" cy="1015663"/>
            </a:xfrm>
            <a:prstGeom prst="rect">
              <a:avLst/>
            </a:prstGeom>
            <a:noFill/>
          </p:spPr>
          <p:txBody>
            <a:bodyPr wrap="square" rtlCol="0">
              <a:spAutoFit/>
            </a:bodyPr>
            <a:lstStyle/>
            <a:p>
              <a:pPr algn="ctr"/>
              <a:r>
                <a:rPr lang="en-US" sz="1600" b="1" dirty="0">
                  <a:solidFill>
                    <a:srgbClr val="0000CC"/>
                  </a:solidFill>
                  <a:latin typeface="Arial" panose="020B0604020202020204" pitchFamily="34" charset="0"/>
                  <a:cs typeface="Arial" panose="020B0604020202020204" pitchFamily="34" charset="0"/>
                </a:rPr>
                <a:t>OFFICERS</a:t>
              </a:r>
            </a:p>
            <a:p>
              <a:pPr algn="ctr"/>
              <a:endParaRPr lang="en-US" sz="1100" dirty="0">
                <a:latin typeface="Arial" panose="020B0604020202020204" pitchFamily="34" charset="0"/>
                <a:cs typeface="Arial" panose="020B0604020202020204" pitchFamily="34" charset="0"/>
              </a:endParaRPr>
            </a:p>
            <a:p>
              <a:pPr algn="ctr"/>
              <a:r>
                <a:rPr lang="en-US" sz="1100" b="1" dirty="0" err="1">
                  <a:latin typeface="Arial" panose="020B0604020202020204" pitchFamily="34" charset="0"/>
                  <a:cs typeface="Arial" panose="020B0604020202020204" pitchFamily="34" charset="0"/>
                </a:rPr>
                <a:t>Choa</a:t>
              </a:r>
              <a:r>
                <a:rPr lang="en-US" sz="1100" b="1" dirty="0">
                  <a:latin typeface="Arial" panose="020B0604020202020204" pitchFamily="34" charset="0"/>
                  <a:cs typeface="Arial" panose="020B0604020202020204" pitchFamily="34" charset="0"/>
                </a:rPr>
                <a:t> Siu Tin</a:t>
              </a:r>
            </a:p>
            <a:p>
              <a:pPr algn="ctr"/>
              <a:r>
                <a:rPr lang="en-US" sz="1100" dirty="0">
                  <a:latin typeface="Arial" panose="020B0604020202020204" pitchFamily="34" charset="0"/>
                  <a:cs typeface="Arial" panose="020B0604020202020204" pitchFamily="34" charset="0"/>
                </a:rPr>
                <a:t>President</a:t>
              </a:r>
            </a:p>
            <a:p>
              <a:pPr algn="ctr"/>
              <a:endParaRPr lang="en-US" sz="1100" b="1" dirty="0">
                <a:latin typeface="Arial" panose="020B0604020202020204" pitchFamily="34" charset="0"/>
                <a:cs typeface="Arial" panose="020B0604020202020204" pitchFamily="34" charset="0"/>
              </a:endParaRPr>
            </a:p>
          </p:txBody>
        </p:sp>
        <p:grpSp>
          <p:nvGrpSpPr>
            <p:cNvPr id="2" name="Group 1"/>
            <p:cNvGrpSpPr/>
            <p:nvPr/>
          </p:nvGrpSpPr>
          <p:grpSpPr>
            <a:xfrm>
              <a:off x="891590" y="3930743"/>
              <a:ext cx="6290446" cy="5486611"/>
              <a:chOff x="841349" y="4189647"/>
              <a:chExt cx="6290446" cy="5486611"/>
            </a:xfrm>
          </p:grpSpPr>
          <p:sp>
            <p:nvSpPr>
              <p:cNvPr id="10" name="TextBox 9"/>
              <p:cNvSpPr txBox="1"/>
              <p:nvPr/>
            </p:nvSpPr>
            <p:spPr>
              <a:xfrm>
                <a:off x="4010449" y="4189647"/>
                <a:ext cx="3121346" cy="5434821"/>
              </a:xfrm>
              <a:prstGeom prst="rect">
                <a:avLst/>
              </a:prstGeom>
              <a:noFill/>
            </p:spPr>
            <p:txBody>
              <a:bodyPr wrap="square" rtlCol="0">
                <a:spAutoFit/>
              </a:bodyPr>
              <a:lstStyle/>
              <a:p>
                <a:pPr>
                  <a:spcAft>
                    <a:spcPts val="100"/>
                  </a:spcAft>
                </a:pPr>
                <a:r>
                  <a:rPr lang="en-US" sz="1100" b="1" dirty="0">
                    <a:latin typeface="Arial" panose="020B0604020202020204" pitchFamily="34" charset="0"/>
                    <a:cs typeface="Arial" panose="020B0604020202020204" pitchFamily="34" charset="0"/>
                  </a:rPr>
                  <a:t>Maria </a:t>
                </a:r>
                <a:r>
                  <a:rPr lang="en-US" sz="1100" b="1" dirty="0" err="1">
                    <a:latin typeface="Arial" panose="020B0604020202020204" pitchFamily="34" charset="0"/>
                    <a:cs typeface="Arial" panose="020B0604020202020204" pitchFamily="34" charset="0"/>
                  </a:rPr>
                  <a:t>Joselita</a:t>
                </a:r>
                <a:r>
                  <a:rPr lang="en-US" sz="1100" b="1" dirty="0">
                    <a:latin typeface="Arial" panose="020B0604020202020204" pitchFamily="34" charset="0"/>
                    <a:cs typeface="Arial" panose="020B0604020202020204" pitchFamily="34" charset="0"/>
                  </a:rPr>
                  <a:t> L. Ang</a:t>
                </a:r>
              </a:p>
              <a:p>
                <a:pPr>
                  <a:spcAft>
                    <a:spcPts val="100"/>
                  </a:spcAft>
                </a:pPr>
                <a:r>
                  <a:rPr lang="en-US" sz="1000" dirty="0">
                    <a:latin typeface="Arial" panose="020B0604020202020204" pitchFamily="34" charset="0"/>
                    <a:cs typeface="Arial" panose="020B0604020202020204" pitchFamily="34" charset="0"/>
                  </a:rPr>
                  <a:t>Treasurer</a:t>
                </a:r>
                <a:endParaRPr lang="en-US" sz="1000" b="1" dirty="0">
                  <a:latin typeface="Arial" panose="020B0604020202020204" pitchFamily="34" charset="0"/>
                  <a:cs typeface="Arial" panose="020B0604020202020204" pitchFamily="34" charset="0"/>
                </a:endParaRPr>
              </a:p>
              <a:p>
                <a:pPr>
                  <a:spcAft>
                    <a:spcPts val="100"/>
                  </a:spcAft>
                </a:pPr>
                <a:endParaRPr lang="en-US" sz="1100" b="1" dirty="0">
                  <a:latin typeface="Arial" panose="020B0604020202020204" pitchFamily="34" charset="0"/>
                  <a:cs typeface="Arial" panose="020B0604020202020204" pitchFamily="34" charset="0"/>
                </a:endParaRPr>
              </a:p>
              <a:p>
                <a:pPr>
                  <a:spcAft>
                    <a:spcPts val="130"/>
                  </a:spcAft>
                </a:pPr>
                <a:r>
                  <a:rPr lang="en-US" sz="1100" b="1" dirty="0">
                    <a:latin typeface="Arial" panose="020B0604020202020204" pitchFamily="34" charset="0"/>
                    <a:cs typeface="Arial" panose="020B0604020202020204" pitchFamily="34" charset="0"/>
                  </a:rPr>
                  <a:t>Teresita N. Vergara</a:t>
                </a:r>
              </a:p>
              <a:p>
                <a:pPr>
                  <a:spcAft>
                    <a:spcPts val="130"/>
                  </a:spcAft>
                </a:pPr>
                <a:r>
                  <a:rPr lang="en-US" sz="1000" dirty="0">
                    <a:latin typeface="Arial" panose="020B0604020202020204" pitchFamily="34" charset="0"/>
                    <a:cs typeface="Arial" panose="020B0604020202020204" pitchFamily="34" charset="0"/>
                  </a:rPr>
                  <a:t>Vice President</a:t>
                </a:r>
              </a:p>
              <a:p>
                <a:pPr>
                  <a:spcAft>
                    <a:spcPts val="130"/>
                  </a:spcAft>
                </a:pPr>
                <a:r>
                  <a:rPr lang="en-US" sz="1000" dirty="0">
                    <a:latin typeface="Arial" panose="020B0604020202020204" pitchFamily="34" charset="0"/>
                    <a:cs typeface="Arial" panose="020B0604020202020204" pitchFamily="34" charset="0"/>
                  </a:rPr>
                  <a:t>Comptroller</a:t>
                </a:r>
                <a:endParaRPr lang="en-US" sz="1000" b="1" dirty="0">
                  <a:latin typeface="Arial" panose="020B0604020202020204" pitchFamily="34" charset="0"/>
                  <a:cs typeface="Arial" panose="020B0604020202020204" pitchFamily="34" charset="0"/>
                </a:endParaRPr>
              </a:p>
              <a:p>
                <a:pPr>
                  <a:spcAft>
                    <a:spcPts val="130"/>
                  </a:spcAft>
                </a:pPr>
                <a:endParaRPr lang="en-US" sz="1100" b="1" dirty="0">
                  <a:latin typeface="Arial" panose="020B0604020202020204" pitchFamily="34" charset="0"/>
                  <a:cs typeface="Arial" panose="020B0604020202020204" pitchFamily="34" charset="0"/>
                </a:endParaRPr>
              </a:p>
              <a:p>
                <a:pPr>
                  <a:spcAft>
                    <a:spcPts val="100"/>
                  </a:spcAft>
                </a:pPr>
                <a:r>
                  <a:rPr lang="en-US" sz="1100" b="1" dirty="0">
                    <a:latin typeface="Arial" panose="020B0604020202020204" pitchFamily="34" charset="0"/>
                    <a:cs typeface="Arial" panose="020B0604020202020204" pitchFamily="34" charset="0"/>
                  </a:rPr>
                  <a:t>Bernard Gerard M. Reyes</a:t>
                </a:r>
              </a:p>
              <a:p>
                <a:pPr>
                  <a:spcAft>
                    <a:spcPts val="100"/>
                  </a:spcAft>
                </a:pPr>
                <a:r>
                  <a:rPr lang="en-US" sz="1000" dirty="0">
                    <a:latin typeface="Arial" panose="020B0604020202020204" pitchFamily="34" charset="0"/>
                    <a:cs typeface="Arial" panose="020B0604020202020204" pitchFamily="34" charset="0"/>
                  </a:rPr>
                  <a:t>Vice President</a:t>
                </a:r>
              </a:p>
              <a:p>
                <a:pPr>
                  <a:spcAft>
                    <a:spcPts val="100"/>
                  </a:spcAft>
                </a:pPr>
                <a:r>
                  <a:rPr lang="en-US" sz="1000" dirty="0">
                    <a:latin typeface="Arial" panose="020B0604020202020204" pitchFamily="34" charset="0"/>
                    <a:cs typeface="Arial" panose="020B0604020202020204" pitchFamily="34" charset="0"/>
                  </a:rPr>
                  <a:t>Marketing &amp; Business Development</a:t>
                </a:r>
              </a:p>
              <a:p>
                <a:pPr>
                  <a:spcAft>
                    <a:spcPts val="100"/>
                  </a:spcAft>
                </a:pPr>
                <a:endParaRPr lang="en-US" sz="1100" dirty="0">
                  <a:latin typeface="Arial" panose="020B0604020202020204" pitchFamily="34" charset="0"/>
                  <a:cs typeface="Arial" panose="020B0604020202020204" pitchFamily="34" charset="0"/>
                </a:endParaRPr>
              </a:p>
              <a:p>
                <a:pPr>
                  <a:spcAft>
                    <a:spcPts val="100"/>
                  </a:spcAft>
                </a:pPr>
                <a:r>
                  <a:rPr lang="en-US" sz="1100" b="1" dirty="0">
                    <a:latin typeface="Arial" panose="020B0604020202020204" pitchFamily="34" charset="0"/>
                    <a:cs typeface="Arial" panose="020B0604020202020204" pitchFamily="34" charset="0"/>
                  </a:rPr>
                  <a:t>Lourdes C. Yu</a:t>
                </a:r>
              </a:p>
              <a:p>
                <a:pPr>
                  <a:spcAft>
                    <a:spcPts val="100"/>
                  </a:spcAft>
                </a:pPr>
                <a:r>
                  <a:rPr lang="en-US" sz="1000" dirty="0">
                    <a:latin typeface="Arial" panose="020B0604020202020204" pitchFamily="34" charset="0"/>
                    <a:cs typeface="Arial" panose="020B0604020202020204" pitchFamily="34" charset="0"/>
                  </a:rPr>
                  <a:t>Vice President</a:t>
                </a:r>
              </a:p>
              <a:p>
                <a:pPr>
                  <a:spcAft>
                    <a:spcPts val="100"/>
                  </a:spcAft>
                </a:pPr>
                <a:r>
                  <a:rPr lang="en-US" sz="1000" dirty="0">
                    <a:latin typeface="Arial" panose="020B0604020202020204" pitchFamily="34" charset="0"/>
                    <a:cs typeface="Arial" panose="020B0604020202020204" pitchFamily="34" charset="0"/>
                  </a:rPr>
                  <a:t>Personal Accident &amp; Miscellaneous Casualty</a:t>
                </a:r>
              </a:p>
              <a:p>
                <a:pPr>
                  <a:spcAft>
                    <a:spcPts val="100"/>
                  </a:spcAft>
                </a:pPr>
                <a:endParaRPr lang="en-US" sz="1100" b="1" dirty="0">
                  <a:latin typeface="Arial" panose="020B0604020202020204" pitchFamily="34" charset="0"/>
                  <a:cs typeface="Arial" panose="020B0604020202020204" pitchFamily="34" charset="0"/>
                </a:endParaRPr>
              </a:p>
              <a:p>
                <a:pPr>
                  <a:spcAft>
                    <a:spcPts val="130"/>
                  </a:spcAft>
                </a:pPr>
                <a:r>
                  <a:rPr lang="en-US" sz="1100" b="1" dirty="0">
                    <a:latin typeface="Arial" panose="020B0604020202020204" pitchFamily="34" charset="0"/>
                    <a:cs typeface="Arial" panose="020B0604020202020204" pitchFamily="34" charset="0"/>
                  </a:rPr>
                  <a:t>Roberto C. Angeles</a:t>
                </a:r>
              </a:p>
              <a:p>
                <a:pPr>
                  <a:spcAft>
                    <a:spcPts val="130"/>
                  </a:spcAft>
                </a:pPr>
                <a:r>
                  <a:rPr lang="en-US" sz="1000" dirty="0">
                    <a:latin typeface="Arial" panose="020B0604020202020204" pitchFamily="34" charset="0"/>
                    <a:cs typeface="Arial" panose="020B0604020202020204" pitchFamily="34" charset="0"/>
                  </a:rPr>
                  <a:t>Vice President</a:t>
                </a:r>
              </a:p>
              <a:p>
                <a:pPr>
                  <a:spcAft>
                    <a:spcPts val="130"/>
                  </a:spcAft>
                </a:pPr>
                <a:r>
                  <a:rPr lang="en-US" sz="1000" dirty="0">
                    <a:latin typeface="Arial" panose="020B0604020202020204" pitchFamily="34" charset="0"/>
                    <a:cs typeface="Arial" panose="020B0604020202020204" pitchFamily="34" charset="0"/>
                  </a:rPr>
                  <a:t>Makati Business Center</a:t>
                </a:r>
              </a:p>
              <a:p>
                <a:pPr>
                  <a:spcAft>
                    <a:spcPts val="130"/>
                  </a:spcAft>
                </a:pPr>
                <a:endParaRPr lang="en-US" sz="1100" b="1" dirty="0">
                  <a:latin typeface="Arial" panose="020B0604020202020204" pitchFamily="34" charset="0"/>
                  <a:cs typeface="Arial" panose="020B0604020202020204" pitchFamily="34" charset="0"/>
                </a:endParaRPr>
              </a:p>
              <a:p>
                <a:pPr>
                  <a:spcAft>
                    <a:spcPts val="130"/>
                  </a:spcAft>
                </a:pPr>
                <a:r>
                  <a:rPr lang="en-US" sz="1100" b="1" dirty="0">
                    <a:latin typeface="Arial" panose="020B0604020202020204" pitchFamily="34" charset="0"/>
                    <a:cs typeface="Arial" panose="020B0604020202020204" pitchFamily="34" charset="0"/>
                  </a:rPr>
                  <a:t>Apolinario P. </a:t>
                </a:r>
                <a:r>
                  <a:rPr lang="en-US" sz="1100" b="1" dirty="0" err="1">
                    <a:latin typeface="Arial" panose="020B0604020202020204" pitchFamily="34" charset="0"/>
                    <a:cs typeface="Arial" panose="020B0604020202020204" pitchFamily="34" charset="0"/>
                  </a:rPr>
                  <a:t>Manguiat</a:t>
                </a:r>
                <a:endParaRPr lang="en-US" sz="1100" b="1" dirty="0">
                  <a:latin typeface="Arial" panose="020B0604020202020204" pitchFamily="34" charset="0"/>
                  <a:cs typeface="Arial" panose="020B0604020202020204" pitchFamily="34" charset="0"/>
                </a:endParaRPr>
              </a:p>
              <a:p>
                <a:pPr>
                  <a:spcAft>
                    <a:spcPts val="130"/>
                  </a:spcAft>
                </a:pPr>
                <a:r>
                  <a:rPr lang="en-US" sz="1000" dirty="0">
                    <a:latin typeface="Arial" panose="020B0604020202020204" pitchFamily="34" charset="0"/>
                    <a:cs typeface="Arial" panose="020B0604020202020204" pitchFamily="34" charset="0"/>
                  </a:rPr>
                  <a:t>Vice President – Motor Car Claims</a:t>
                </a:r>
              </a:p>
              <a:p>
                <a:pPr>
                  <a:spcAft>
                    <a:spcPts val="130"/>
                  </a:spcAft>
                </a:pPr>
                <a:endParaRPr lang="en-US" sz="1000" dirty="0">
                  <a:latin typeface="Arial" panose="020B0604020202020204" pitchFamily="34" charset="0"/>
                  <a:cs typeface="Arial" panose="020B0604020202020204" pitchFamily="34" charset="0"/>
                </a:endParaRPr>
              </a:p>
              <a:p>
                <a:pPr>
                  <a:spcAft>
                    <a:spcPts val="130"/>
                  </a:spcAft>
                </a:pPr>
                <a:r>
                  <a:rPr lang="en-PH" sz="1100" b="1" dirty="0">
                    <a:latin typeface="Arial" panose="020B0604020202020204" pitchFamily="34" charset="0"/>
                    <a:cs typeface="Arial" panose="020B0604020202020204" pitchFamily="34" charset="0"/>
                  </a:rPr>
                  <a:t>Rowena E. </a:t>
                </a:r>
                <a:r>
                  <a:rPr lang="en-PH" sz="1100" b="1" dirty="0" err="1">
                    <a:latin typeface="Arial" panose="020B0604020202020204" pitchFamily="34" charset="0"/>
                    <a:cs typeface="Arial" panose="020B0604020202020204" pitchFamily="34" charset="0"/>
                  </a:rPr>
                  <a:t>Aninag</a:t>
                </a:r>
                <a:r>
                  <a:rPr lang="en-PH" sz="1100" b="1" dirty="0">
                    <a:latin typeface="Arial" panose="020B0604020202020204" pitchFamily="34" charset="0"/>
                    <a:cs typeface="Arial" panose="020B0604020202020204" pitchFamily="34" charset="0"/>
                  </a:rPr>
                  <a:t> </a:t>
                </a:r>
              </a:p>
              <a:p>
                <a:pPr>
                  <a:spcAft>
                    <a:spcPts val="130"/>
                  </a:spcAft>
                </a:pPr>
                <a:r>
                  <a:rPr lang="en-PH" sz="1000" dirty="0">
                    <a:latin typeface="Arial" panose="020B0604020202020204" pitchFamily="34" charset="0"/>
                    <a:cs typeface="Arial" panose="020B0604020202020204" pitchFamily="34" charset="0"/>
                  </a:rPr>
                  <a:t>Assistant Vice President – Suretyship</a:t>
                </a:r>
              </a:p>
              <a:p>
                <a:pPr>
                  <a:spcAft>
                    <a:spcPts val="130"/>
                  </a:spcAft>
                </a:pPr>
                <a:endParaRPr lang="en-PH" sz="1000" dirty="0">
                  <a:latin typeface="Arial" panose="020B0604020202020204" pitchFamily="34" charset="0"/>
                  <a:cs typeface="Arial" panose="020B0604020202020204" pitchFamily="34" charset="0"/>
                </a:endParaRPr>
              </a:p>
              <a:p>
                <a:pPr>
                  <a:spcAft>
                    <a:spcPts val="130"/>
                  </a:spcAft>
                </a:pPr>
                <a:r>
                  <a:rPr lang="en-PH" sz="1100" b="1" dirty="0">
                    <a:latin typeface="Arial" panose="020B0604020202020204" pitchFamily="34" charset="0"/>
                    <a:cs typeface="Arial" panose="020B0604020202020204" pitchFamily="34" charset="0"/>
                  </a:rPr>
                  <a:t>Rommel D. Ramirez </a:t>
                </a:r>
              </a:p>
              <a:p>
                <a:pPr>
                  <a:spcAft>
                    <a:spcPts val="130"/>
                  </a:spcAft>
                </a:pPr>
                <a:r>
                  <a:rPr lang="en-PH" sz="1000" dirty="0">
                    <a:latin typeface="Arial" panose="020B0604020202020204" pitchFamily="34" charset="0"/>
                    <a:cs typeface="Arial" panose="020B0604020202020204" pitchFamily="34" charset="0"/>
                  </a:rPr>
                  <a:t>Assistant Vice President – Branch &amp; Agency Operations</a:t>
                </a:r>
                <a:endParaRPr lang="en-US" sz="1000" dirty="0">
                  <a:latin typeface="Arial" panose="020B0604020202020204" pitchFamily="34" charset="0"/>
                  <a:cs typeface="Arial" panose="020B0604020202020204" pitchFamily="34" charset="0"/>
                </a:endParaRPr>
              </a:p>
              <a:p>
                <a:pPr>
                  <a:spcAft>
                    <a:spcPts val="130"/>
                  </a:spcAft>
                </a:pPr>
                <a:endParaRPr lang="en-US" sz="1100" b="1" dirty="0">
                  <a:latin typeface="Arial" panose="020B0604020202020204" pitchFamily="34" charset="0"/>
                  <a:cs typeface="Arial" panose="020B0604020202020204" pitchFamily="34" charset="0"/>
                </a:endParaRPr>
              </a:p>
              <a:p>
                <a:pPr>
                  <a:spcAft>
                    <a:spcPts val="100"/>
                  </a:spcAft>
                </a:pPr>
                <a:endParaRPr lang="en-US" sz="1000" dirty="0">
                  <a:latin typeface="Arial" panose="020B0604020202020204" pitchFamily="34" charset="0"/>
                  <a:cs typeface="Arial" panose="020B0604020202020204" pitchFamily="34" charset="0"/>
                </a:endParaRPr>
              </a:p>
              <a:p>
                <a:pPr>
                  <a:spcAft>
                    <a:spcPts val="100"/>
                  </a:spcAft>
                </a:pPr>
                <a:endParaRPr lang="en-US" sz="1000" dirty="0">
                  <a:latin typeface="Arial" panose="020B0604020202020204" pitchFamily="34" charset="0"/>
                  <a:cs typeface="Arial" panose="020B0604020202020204" pitchFamily="34" charset="0"/>
                </a:endParaRPr>
              </a:p>
            </p:txBody>
          </p:sp>
          <p:sp>
            <p:nvSpPr>
              <p:cNvPr id="12" name="TextBox 11"/>
              <p:cNvSpPr txBox="1"/>
              <p:nvPr/>
            </p:nvSpPr>
            <p:spPr>
              <a:xfrm>
                <a:off x="841349" y="4190141"/>
                <a:ext cx="3250104" cy="5486117"/>
              </a:xfrm>
              <a:prstGeom prst="rect">
                <a:avLst/>
              </a:prstGeom>
              <a:noFill/>
            </p:spPr>
            <p:txBody>
              <a:bodyPr wrap="square" rtlCol="0">
                <a:spAutoFit/>
              </a:bodyPr>
              <a:lstStyle/>
              <a:p>
                <a:pPr>
                  <a:spcAft>
                    <a:spcPts val="130"/>
                  </a:spcAft>
                </a:pPr>
                <a:r>
                  <a:rPr lang="en-US" sz="1100" b="1" dirty="0">
                    <a:latin typeface="Arial" panose="020B0604020202020204" pitchFamily="34" charset="0"/>
                    <a:cs typeface="Arial" panose="020B0604020202020204" pitchFamily="34" charset="0"/>
                  </a:rPr>
                  <a:t>Clarita N. Chua</a:t>
                </a:r>
              </a:p>
              <a:p>
                <a:pPr>
                  <a:spcAft>
                    <a:spcPts val="130"/>
                  </a:spcAft>
                </a:pPr>
                <a:r>
                  <a:rPr lang="en-US" sz="1000" dirty="0">
                    <a:latin typeface="Arial" panose="020B0604020202020204" pitchFamily="34" charset="0"/>
                    <a:cs typeface="Arial" panose="020B0604020202020204" pitchFamily="34" charset="0"/>
                  </a:rPr>
                  <a:t>Executive Vice President and</a:t>
                </a:r>
              </a:p>
              <a:p>
                <a:pPr>
                  <a:spcAft>
                    <a:spcPts val="130"/>
                  </a:spcAft>
                </a:pPr>
                <a:r>
                  <a:rPr lang="en-US" sz="1000" dirty="0">
                    <a:latin typeface="Arial" panose="020B0604020202020204" pitchFamily="34" charset="0"/>
                    <a:cs typeface="Arial" panose="020B0604020202020204" pitchFamily="34" charset="0"/>
                  </a:rPr>
                  <a:t>General Manager</a:t>
                </a:r>
              </a:p>
              <a:p>
                <a:pPr>
                  <a:spcAft>
                    <a:spcPts val="130"/>
                  </a:spcAft>
                </a:pPr>
                <a:endParaRPr lang="en-US" sz="1100" b="1" dirty="0">
                  <a:latin typeface="Arial" panose="020B0604020202020204" pitchFamily="34" charset="0"/>
                  <a:cs typeface="Arial" panose="020B0604020202020204" pitchFamily="34" charset="0"/>
                </a:endParaRPr>
              </a:p>
              <a:p>
                <a:pPr>
                  <a:spcAft>
                    <a:spcPts val="130"/>
                  </a:spcAft>
                </a:pPr>
                <a:r>
                  <a:rPr lang="en-US" sz="1100" b="1" dirty="0">
                    <a:latin typeface="Arial" panose="020B0604020202020204" pitchFamily="34" charset="0"/>
                    <a:cs typeface="Arial" panose="020B0604020202020204" pitchFamily="34" charset="0"/>
                  </a:rPr>
                  <a:t>Elsa R. </a:t>
                </a:r>
                <a:r>
                  <a:rPr lang="en-US" sz="1100" b="1" dirty="0" err="1">
                    <a:latin typeface="Arial" panose="020B0604020202020204" pitchFamily="34" charset="0"/>
                    <a:cs typeface="Arial" panose="020B0604020202020204" pitchFamily="34" charset="0"/>
                  </a:rPr>
                  <a:t>Reblora</a:t>
                </a:r>
                <a:endParaRPr lang="en-US" sz="1100" b="1" dirty="0">
                  <a:latin typeface="Arial" panose="020B0604020202020204" pitchFamily="34" charset="0"/>
                  <a:cs typeface="Arial" panose="020B0604020202020204" pitchFamily="34" charset="0"/>
                </a:endParaRPr>
              </a:p>
              <a:p>
                <a:pPr>
                  <a:spcAft>
                    <a:spcPts val="130"/>
                  </a:spcAft>
                </a:pPr>
                <a:r>
                  <a:rPr lang="en-US" sz="1000" dirty="0">
                    <a:latin typeface="Arial" panose="020B0604020202020204" pitchFamily="34" charset="0"/>
                    <a:cs typeface="Arial" panose="020B0604020202020204" pitchFamily="34" charset="0"/>
                  </a:rPr>
                  <a:t>Corporate Secretary</a:t>
                </a:r>
              </a:p>
              <a:p>
                <a:pPr>
                  <a:spcAft>
                    <a:spcPts val="130"/>
                  </a:spcAft>
                </a:pPr>
                <a:r>
                  <a:rPr lang="en-US" sz="1000" dirty="0">
                    <a:latin typeface="Arial" panose="020B0604020202020204" pitchFamily="34" charset="0"/>
                    <a:cs typeface="Arial" panose="020B0604020202020204" pitchFamily="34" charset="0"/>
                  </a:rPr>
                  <a:t>Vice President – Surety &amp; Administration</a:t>
                </a:r>
              </a:p>
              <a:p>
                <a:pPr>
                  <a:spcAft>
                    <a:spcPts val="130"/>
                  </a:spcAft>
                </a:pPr>
                <a:endParaRPr lang="en-US" sz="1100" b="1" dirty="0">
                  <a:latin typeface="Arial" panose="020B0604020202020204" pitchFamily="34" charset="0"/>
                  <a:cs typeface="Arial" panose="020B0604020202020204" pitchFamily="34" charset="0"/>
                </a:endParaRPr>
              </a:p>
              <a:p>
                <a:pPr>
                  <a:spcAft>
                    <a:spcPts val="130"/>
                  </a:spcAft>
                </a:pPr>
                <a:r>
                  <a:rPr lang="en-US" sz="1100" b="1" dirty="0">
                    <a:latin typeface="Arial" panose="020B0604020202020204" pitchFamily="34" charset="0"/>
                    <a:cs typeface="Arial" panose="020B0604020202020204" pitchFamily="34" charset="0"/>
                  </a:rPr>
                  <a:t>Johnson M. Kwan</a:t>
                </a:r>
              </a:p>
              <a:p>
                <a:pPr>
                  <a:spcAft>
                    <a:spcPts val="130"/>
                  </a:spcAft>
                </a:pPr>
                <a:r>
                  <a:rPr lang="en-US" sz="1050" dirty="0">
                    <a:latin typeface="Arial" panose="020B0604020202020204" pitchFamily="34" charset="0"/>
                    <a:cs typeface="Arial" panose="020B0604020202020204" pitchFamily="34" charset="0"/>
                  </a:rPr>
                  <a:t>Vice President - Underwriting</a:t>
                </a:r>
              </a:p>
              <a:p>
                <a:pPr>
                  <a:spcAft>
                    <a:spcPts val="130"/>
                  </a:spcAft>
                </a:pPr>
                <a:endParaRPr lang="en-US" sz="1100" b="1" dirty="0">
                  <a:latin typeface="Arial" panose="020B0604020202020204" pitchFamily="34" charset="0"/>
                  <a:cs typeface="Arial" panose="020B0604020202020204" pitchFamily="34" charset="0"/>
                </a:endParaRPr>
              </a:p>
              <a:p>
                <a:pPr>
                  <a:spcAft>
                    <a:spcPts val="130"/>
                  </a:spcAft>
                </a:pPr>
                <a:r>
                  <a:rPr lang="en-US" sz="1100" b="1" dirty="0">
                    <a:latin typeface="Arial" panose="020B0604020202020204" pitchFamily="34" charset="0"/>
                    <a:cs typeface="Arial" panose="020B0604020202020204" pitchFamily="34" charset="0"/>
                  </a:rPr>
                  <a:t>Carmelita M. </a:t>
                </a:r>
                <a:r>
                  <a:rPr lang="en-US" sz="1100" b="1" dirty="0" err="1">
                    <a:latin typeface="Arial" panose="020B0604020202020204" pitchFamily="34" charset="0"/>
                    <a:cs typeface="Arial" panose="020B0604020202020204" pitchFamily="34" charset="0"/>
                  </a:rPr>
                  <a:t>Pestanio</a:t>
                </a:r>
                <a:endParaRPr lang="en-US" sz="1100" b="1" dirty="0">
                  <a:latin typeface="Arial" panose="020B0604020202020204" pitchFamily="34" charset="0"/>
                  <a:cs typeface="Arial" panose="020B0604020202020204" pitchFamily="34" charset="0"/>
                </a:endParaRPr>
              </a:p>
              <a:p>
                <a:pPr>
                  <a:spcAft>
                    <a:spcPts val="130"/>
                  </a:spcAft>
                </a:pPr>
                <a:r>
                  <a:rPr lang="en-US" sz="1000" dirty="0">
                    <a:latin typeface="Arial" panose="020B0604020202020204" pitchFamily="34" charset="0"/>
                    <a:cs typeface="Arial" panose="020B0604020202020204" pitchFamily="34" charset="0"/>
                  </a:rPr>
                  <a:t>Vice President - Accounting</a:t>
                </a:r>
              </a:p>
              <a:p>
                <a:pPr>
                  <a:spcAft>
                    <a:spcPts val="130"/>
                  </a:spcAft>
                </a:pPr>
                <a:endParaRPr lang="en-US" sz="1100" b="1" dirty="0">
                  <a:latin typeface="Arial" panose="020B0604020202020204" pitchFamily="34" charset="0"/>
                  <a:cs typeface="Arial" panose="020B0604020202020204" pitchFamily="34" charset="0"/>
                </a:endParaRPr>
              </a:p>
              <a:p>
                <a:pPr>
                  <a:spcAft>
                    <a:spcPts val="100"/>
                  </a:spcAft>
                </a:pPr>
                <a:r>
                  <a:rPr lang="en-US" sz="1100" b="1" dirty="0">
                    <a:latin typeface="Arial" panose="020B0604020202020204" pitchFamily="34" charset="0"/>
                    <a:cs typeface="Arial" panose="020B0604020202020204" pitchFamily="34" charset="0"/>
                  </a:rPr>
                  <a:t>Wilfredo S. </a:t>
                </a:r>
                <a:r>
                  <a:rPr lang="en-US" sz="1100" b="1" dirty="0" err="1">
                    <a:latin typeface="Arial" panose="020B0604020202020204" pitchFamily="34" charset="0"/>
                    <a:cs typeface="Arial" panose="020B0604020202020204" pitchFamily="34" charset="0"/>
                  </a:rPr>
                  <a:t>Magno</a:t>
                </a:r>
                <a:endParaRPr lang="en-US" sz="1100" b="1" dirty="0">
                  <a:latin typeface="Arial" panose="020B0604020202020204" pitchFamily="34" charset="0"/>
                  <a:cs typeface="Arial" panose="020B0604020202020204" pitchFamily="34" charset="0"/>
                </a:endParaRPr>
              </a:p>
              <a:p>
                <a:pPr>
                  <a:spcAft>
                    <a:spcPts val="100"/>
                  </a:spcAft>
                </a:pPr>
                <a:r>
                  <a:rPr lang="en-US" sz="1000" dirty="0">
                    <a:latin typeface="Arial" panose="020B0604020202020204" pitchFamily="34" charset="0"/>
                    <a:cs typeface="Arial" panose="020B0604020202020204" pitchFamily="34" charset="0"/>
                  </a:rPr>
                  <a:t>Vice President</a:t>
                </a:r>
              </a:p>
              <a:p>
                <a:pPr>
                  <a:spcAft>
                    <a:spcPts val="100"/>
                  </a:spcAft>
                </a:pPr>
                <a:r>
                  <a:rPr lang="en-US" sz="1000" dirty="0">
                    <a:latin typeface="Arial" panose="020B0604020202020204" pitchFamily="34" charset="0"/>
                    <a:cs typeface="Arial" panose="020B0604020202020204" pitchFamily="34" charset="0"/>
                  </a:rPr>
                  <a:t>Fire, Microinsurance, and Reinsurance</a:t>
                </a:r>
              </a:p>
              <a:p>
                <a:pPr>
                  <a:spcAft>
                    <a:spcPts val="130"/>
                  </a:spcAft>
                </a:pPr>
                <a:endParaRPr lang="en-US" sz="1100" b="1" dirty="0">
                  <a:latin typeface="Arial" panose="020B0604020202020204" pitchFamily="34" charset="0"/>
                  <a:cs typeface="Arial" panose="020B0604020202020204" pitchFamily="34" charset="0"/>
                </a:endParaRPr>
              </a:p>
              <a:p>
                <a:pPr>
                  <a:spcAft>
                    <a:spcPts val="100"/>
                  </a:spcAft>
                </a:pPr>
                <a:r>
                  <a:rPr lang="en-US" sz="1100" b="1" dirty="0">
                    <a:latin typeface="Arial" panose="020B0604020202020204" pitchFamily="34" charset="0"/>
                    <a:cs typeface="Arial" panose="020B0604020202020204" pitchFamily="34" charset="0"/>
                  </a:rPr>
                  <a:t>Ruben G. </a:t>
                </a:r>
                <a:r>
                  <a:rPr lang="en-US" sz="1100" b="1" dirty="0" err="1">
                    <a:latin typeface="Arial" panose="020B0604020202020204" pitchFamily="34" charset="0"/>
                    <a:cs typeface="Arial" panose="020B0604020202020204" pitchFamily="34" charset="0"/>
                  </a:rPr>
                  <a:t>Oandasan</a:t>
                </a:r>
                <a:endParaRPr lang="en-US" sz="1100" b="1" dirty="0">
                  <a:latin typeface="Arial" panose="020B0604020202020204" pitchFamily="34" charset="0"/>
                  <a:cs typeface="Arial" panose="020B0604020202020204" pitchFamily="34" charset="0"/>
                </a:endParaRPr>
              </a:p>
              <a:p>
                <a:pPr>
                  <a:spcAft>
                    <a:spcPts val="100"/>
                  </a:spcAft>
                </a:pPr>
                <a:r>
                  <a:rPr lang="en-US" sz="1000" dirty="0">
                    <a:latin typeface="Arial" panose="020B0604020202020204" pitchFamily="34" charset="0"/>
                    <a:cs typeface="Arial" panose="020B0604020202020204" pitchFamily="34" charset="0"/>
                  </a:rPr>
                  <a:t>Vice President</a:t>
                </a:r>
              </a:p>
              <a:p>
                <a:pPr>
                  <a:spcAft>
                    <a:spcPts val="100"/>
                  </a:spcAft>
                </a:pPr>
                <a:r>
                  <a:rPr lang="en-US" sz="1000" dirty="0">
                    <a:latin typeface="Arial" panose="020B0604020202020204" pitchFamily="34" charset="0"/>
                    <a:cs typeface="Arial" panose="020B0604020202020204" pitchFamily="34" charset="0"/>
                  </a:rPr>
                  <a:t>Branch Operations &amp; Agency Development</a:t>
                </a:r>
              </a:p>
              <a:p>
                <a:pPr>
                  <a:spcAft>
                    <a:spcPts val="100"/>
                  </a:spcAft>
                </a:pPr>
                <a:endParaRPr lang="en-US" sz="1000" b="1" dirty="0">
                  <a:latin typeface="Arial" panose="020B0604020202020204" pitchFamily="34" charset="0"/>
                  <a:cs typeface="Arial" panose="020B0604020202020204" pitchFamily="34" charset="0"/>
                </a:endParaRPr>
              </a:p>
              <a:p>
                <a:pPr>
                  <a:spcAft>
                    <a:spcPts val="100"/>
                  </a:spcAft>
                </a:pPr>
                <a:r>
                  <a:rPr lang="en-US" sz="1100" b="1" dirty="0">
                    <a:latin typeface="Arial" panose="020B0604020202020204" pitchFamily="34" charset="0"/>
                    <a:cs typeface="Arial" panose="020B0604020202020204" pitchFamily="34" charset="0"/>
                  </a:rPr>
                  <a:t>Arnold P. Sauz </a:t>
                </a:r>
              </a:p>
              <a:p>
                <a:pPr>
                  <a:spcAft>
                    <a:spcPts val="100"/>
                  </a:spcAft>
                </a:pPr>
                <a:r>
                  <a:rPr lang="en-PH" sz="1000" dirty="0">
                    <a:latin typeface="Arial" panose="020B0604020202020204" pitchFamily="34" charset="0"/>
                    <a:cs typeface="Arial" panose="020B0604020202020204" pitchFamily="34" charset="0"/>
                  </a:rPr>
                  <a:t>Assistant Vice President – Reinsurance </a:t>
                </a:r>
              </a:p>
              <a:p>
                <a:pPr>
                  <a:spcAft>
                    <a:spcPts val="100"/>
                  </a:spcAft>
                </a:pPr>
                <a:r>
                  <a:rPr lang="en-PH" sz="1000" dirty="0">
                    <a:latin typeface="Arial" panose="020B0604020202020204" pitchFamily="34" charset="0"/>
                    <a:cs typeface="Arial" panose="020B0604020202020204" pitchFamily="34" charset="0"/>
                  </a:rPr>
                  <a:t>Underwriting</a:t>
                </a:r>
                <a:endParaRPr lang="en-US" sz="1000" b="1" dirty="0">
                  <a:latin typeface="Arial" panose="020B0604020202020204" pitchFamily="34" charset="0"/>
                  <a:cs typeface="Arial" panose="020B0604020202020204" pitchFamily="34" charset="0"/>
                </a:endParaRPr>
              </a:p>
              <a:p>
                <a:pPr>
                  <a:spcAft>
                    <a:spcPts val="100"/>
                  </a:spcAft>
                </a:pPr>
                <a:endParaRPr lang="en-US" sz="1000" b="1" dirty="0">
                  <a:latin typeface="Arial" panose="020B0604020202020204" pitchFamily="34" charset="0"/>
                  <a:cs typeface="Arial" panose="020B0604020202020204" pitchFamily="34" charset="0"/>
                </a:endParaRPr>
              </a:p>
              <a:p>
                <a:pPr>
                  <a:spcAft>
                    <a:spcPts val="100"/>
                  </a:spcAft>
                </a:pPr>
                <a:r>
                  <a:rPr lang="en-US" sz="1100" b="1" dirty="0">
                    <a:latin typeface="Arial" panose="020B0604020202020204" pitchFamily="34" charset="0"/>
                    <a:cs typeface="Arial" panose="020B0604020202020204" pitchFamily="34" charset="0"/>
                  </a:rPr>
                  <a:t>Noel P. Bautista </a:t>
                </a:r>
              </a:p>
              <a:p>
                <a:pPr>
                  <a:spcAft>
                    <a:spcPts val="100"/>
                  </a:spcAft>
                </a:pPr>
                <a:r>
                  <a:rPr lang="en-US" sz="1000" dirty="0">
                    <a:latin typeface="Arial" panose="020B0604020202020204" pitchFamily="34" charset="0"/>
                    <a:cs typeface="Arial" panose="020B0604020202020204" pitchFamily="34" charset="0"/>
                  </a:rPr>
                  <a:t>Assistant Vice President – IT Department</a:t>
                </a:r>
                <a:endParaRPr lang="en-US" sz="1000" b="1" dirty="0">
                  <a:latin typeface="Arial" panose="020B0604020202020204" pitchFamily="34" charset="0"/>
                  <a:cs typeface="Arial" panose="020B0604020202020204" pitchFamily="34" charset="0"/>
                </a:endParaRPr>
              </a:p>
              <a:p>
                <a:pPr>
                  <a:spcAft>
                    <a:spcPts val="100"/>
                  </a:spcAft>
                </a:pPr>
                <a:endParaRPr lang="en-US" sz="1100" b="1" dirty="0">
                  <a:latin typeface="Arial" panose="020B0604020202020204" pitchFamily="34" charset="0"/>
                  <a:cs typeface="Arial" panose="020B0604020202020204" pitchFamily="34" charset="0"/>
                </a:endParaRPr>
              </a:p>
              <a:p>
                <a:pPr>
                  <a:spcAft>
                    <a:spcPts val="100"/>
                  </a:spcAft>
                </a:pPr>
                <a:endParaRPr lang="en-US" sz="1100" b="1" dirty="0">
                  <a:latin typeface="Arial" panose="020B0604020202020204" pitchFamily="34" charset="0"/>
                  <a:cs typeface="Arial" panose="020B0604020202020204" pitchFamily="34" charset="0"/>
                </a:endParaRPr>
              </a:p>
              <a:p>
                <a:pPr>
                  <a:spcAft>
                    <a:spcPts val="100"/>
                  </a:spcAft>
                </a:pPr>
                <a:endParaRPr lang="en-US" sz="1000" b="1" dirty="0">
                  <a:latin typeface="Arial" panose="020B0604020202020204" pitchFamily="34" charset="0"/>
                  <a:cs typeface="Arial" panose="020B0604020202020204" pitchFamily="34" charset="0"/>
                </a:endParaRPr>
              </a:p>
            </p:txBody>
          </p:sp>
        </p:gr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407856" y="870507"/>
            <a:ext cx="2956687" cy="328483"/>
          </a:xfrm>
          <a:prstGeom prst="rect">
            <a:avLst/>
          </a:prstGeom>
          <a:noFill/>
        </p:spPr>
        <p:txBody>
          <a:bodyPr wrap="square" rtlCol="0">
            <a:spAutoFit/>
          </a:bodyPr>
          <a:lstStyle/>
          <a:p>
            <a:pPr algn="ctr"/>
            <a:r>
              <a:rPr lang="en-US" sz="1600" b="1" dirty="0">
                <a:solidFill>
                  <a:srgbClr val="0000CC"/>
                </a:solidFill>
                <a:latin typeface="Arial" panose="020B0604020202020204" pitchFamily="34" charset="0"/>
                <a:cs typeface="Arial" panose="020B0604020202020204" pitchFamily="34" charset="0"/>
              </a:rPr>
              <a:t>INTERNAL UNITS</a:t>
            </a:r>
          </a:p>
        </p:txBody>
      </p:sp>
      <p:sp>
        <p:nvSpPr>
          <p:cNvPr id="6" name="TextBox 5"/>
          <p:cNvSpPr txBox="1"/>
          <p:nvPr/>
        </p:nvSpPr>
        <p:spPr>
          <a:xfrm>
            <a:off x="550628" y="1343770"/>
            <a:ext cx="6985552" cy="8294578"/>
          </a:xfrm>
          <a:prstGeom prst="rect">
            <a:avLst/>
          </a:prstGeom>
          <a:noFill/>
        </p:spPr>
        <p:txBody>
          <a:bodyPr wrap="square" rtlCol="0">
            <a:spAutoFit/>
          </a:bodyPr>
          <a:lstStyle/>
          <a:p>
            <a:pPr>
              <a:spcAft>
                <a:spcPts val="130"/>
              </a:spcAft>
            </a:pPr>
            <a:r>
              <a:rPr lang="en-US" sz="1400" b="1" dirty="0">
                <a:solidFill>
                  <a:srgbClr val="0000CC"/>
                </a:solidFill>
                <a:latin typeface="Arial" panose="020B0604020202020204" pitchFamily="34" charset="0"/>
                <a:cs typeface="Arial" panose="020B0604020202020204" pitchFamily="34" charset="0"/>
              </a:rPr>
              <a:t>Head Office</a:t>
            </a:r>
          </a:p>
          <a:p>
            <a:pPr>
              <a:spcAft>
                <a:spcPts val="130"/>
              </a:spcAft>
            </a:pPr>
            <a:endParaRPr lang="en-US" sz="1100" b="1" dirty="0">
              <a:latin typeface="Arial" panose="020B0604020202020204" pitchFamily="34" charset="0"/>
              <a:cs typeface="Arial" panose="020B0604020202020204" pitchFamily="34" charset="0"/>
            </a:endParaRPr>
          </a:p>
          <a:p>
            <a:pPr>
              <a:spcAft>
                <a:spcPts val="130"/>
              </a:spcAft>
            </a:pPr>
            <a:r>
              <a:rPr lang="en-US" sz="1100" b="1" dirty="0">
                <a:latin typeface="Arial" panose="020B0604020202020204" pitchFamily="34" charset="0"/>
                <a:cs typeface="Arial" panose="020B0604020202020204" pitchFamily="34" charset="0"/>
              </a:rPr>
              <a:t>Marites C. Eusebio			 Michael A. Viñas 		             Greg A. Milanes</a:t>
            </a:r>
          </a:p>
          <a:p>
            <a:pPr defTabSz="462280">
              <a:spcAft>
                <a:spcPts val="130"/>
              </a:spcAft>
            </a:pPr>
            <a:r>
              <a:rPr lang="en-US" sz="1000" dirty="0">
                <a:latin typeface="Arial" panose="020B0604020202020204" pitchFamily="34" charset="0"/>
                <a:cs typeface="Arial" panose="020B0604020202020204" pitchFamily="34" charset="0"/>
              </a:rPr>
              <a:t>Manager 			             Manager			      	Manager			</a:t>
            </a:r>
          </a:p>
          <a:p>
            <a:pPr defTabSz="462280">
              <a:spcAft>
                <a:spcPts val="130"/>
              </a:spcAft>
            </a:pPr>
            <a:r>
              <a:rPr lang="en-US" sz="1000" dirty="0">
                <a:latin typeface="Arial" panose="020B0604020202020204" pitchFamily="34" charset="0"/>
                <a:cs typeface="Arial" panose="020B0604020202020204" pitchFamily="34" charset="0"/>
              </a:rPr>
              <a:t>General Accounting		             Motor Car Underwriting                	Agencies and Gov’t. Support</a:t>
            </a:r>
          </a:p>
          <a:p>
            <a:pPr defTabSz="462280">
              <a:spcAft>
                <a:spcPts val="130"/>
              </a:spcAft>
            </a:pPr>
            <a:endParaRPr lang="en-US" sz="1000" dirty="0">
              <a:latin typeface="Arial" panose="020B0604020202020204" pitchFamily="34" charset="0"/>
              <a:cs typeface="Arial" panose="020B0604020202020204" pitchFamily="34" charset="0"/>
            </a:endParaRPr>
          </a:p>
          <a:p>
            <a:pPr>
              <a:spcAft>
                <a:spcPts val="130"/>
              </a:spcAft>
            </a:pPr>
            <a:r>
              <a:rPr lang="en-US" sz="1100" b="1" dirty="0">
                <a:latin typeface="Arial" panose="020B0604020202020204" pitchFamily="34" charset="0"/>
                <a:cs typeface="Arial" panose="020B0604020202020204" pitchFamily="34" charset="0"/>
              </a:rPr>
              <a:t>Conchita D. </a:t>
            </a:r>
            <a:r>
              <a:rPr lang="en-US" sz="1100" b="1" dirty="0" err="1">
                <a:latin typeface="Arial" panose="020B0604020202020204" pitchFamily="34" charset="0"/>
                <a:cs typeface="Arial" panose="020B0604020202020204" pitchFamily="34" charset="0"/>
              </a:rPr>
              <a:t>Docot</a:t>
            </a:r>
            <a:r>
              <a:rPr lang="en-US" sz="1100" b="1" dirty="0">
                <a:latin typeface="Arial" panose="020B0604020202020204" pitchFamily="34" charset="0"/>
                <a:cs typeface="Arial" panose="020B0604020202020204" pitchFamily="34" charset="0"/>
              </a:rPr>
              <a:t> 			Maycie S. </a:t>
            </a:r>
            <a:r>
              <a:rPr lang="en-US" sz="1100" b="1" dirty="0" err="1">
                <a:latin typeface="Arial" panose="020B0604020202020204" pitchFamily="34" charset="0"/>
                <a:cs typeface="Arial" panose="020B0604020202020204" pitchFamily="34" charset="0"/>
              </a:rPr>
              <a:t>Sulleza</a:t>
            </a:r>
            <a:r>
              <a:rPr lang="en-US" sz="1100" b="1" dirty="0">
                <a:latin typeface="Arial" panose="020B0604020202020204" pitchFamily="34" charset="0"/>
                <a:cs typeface="Arial" panose="020B0604020202020204" pitchFamily="34" charset="0"/>
              </a:rPr>
              <a:t>		             </a:t>
            </a:r>
            <a:r>
              <a:rPr lang="en-US" sz="1100" b="1" dirty="0" err="1">
                <a:latin typeface="Arial" panose="020B0604020202020204" pitchFamily="34" charset="0"/>
                <a:cs typeface="Arial" panose="020B0604020202020204" pitchFamily="34" charset="0"/>
              </a:rPr>
              <a:t>Cristonica</a:t>
            </a:r>
            <a:r>
              <a:rPr lang="en-US" sz="1100" b="1" dirty="0">
                <a:latin typeface="Arial" panose="020B0604020202020204" pitchFamily="34" charset="0"/>
                <a:cs typeface="Arial" panose="020B0604020202020204" pitchFamily="34" charset="0"/>
              </a:rPr>
              <a:t>  G. Antonio</a:t>
            </a:r>
          </a:p>
          <a:p>
            <a:pPr defTabSz="462280">
              <a:spcAft>
                <a:spcPts val="130"/>
              </a:spcAft>
            </a:pPr>
            <a:r>
              <a:rPr lang="en-US" sz="1000" dirty="0">
                <a:latin typeface="Arial" panose="020B0604020202020204" pitchFamily="34" charset="0"/>
                <a:cs typeface="Arial" panose="020B0604020202020204" pitchFamily="34" charset="0"/>
              </a:rPr>
              <a:t>Manager 			             Manager			      	Manager			</a:t>
            </a:r>
          </a:p>
          <a:p>
            <a:pPr defTabSz="462280">
              <a:spcAft>
                <a:spcPts val="130"/>
              </a:spcAft>
            </a:pPr>
            <a:r>
              <a:rPr lang="en-US" sz="1000" dirty="0">
                <a:latin typeface="Arial" panose="020B0604020202020204" pitchFamily="34" charset="0"/>
                <a:cs typeface="Arial" panose="020B0604020202020204" pitchFamily="34" charset="0"/>
              </a:rPr>
              <a:t>Collection  			             </a:t>
            </a:r>
            <a:r>
              <a:rPr lang="en-PH" sz="1000" dirty="0">
                <a:latin typeface="Arial" panose="020B0604020202020204" pitchFamily="34" charset="0"/>
                <a:cs typeface="Arial" panose="020B0604020202020204" pitchFamily="34" charset="0"/>
              </a:rPr>
              <a:t>Marketing &amp; Business Development </a:t>
            </a:r>
            <a:r>
              <a:rPr lang="en-US" sz="1000" dirty="0">
                <a:latin typeface="Arial" panose="020B0604020202020204" pitchFamily="34" charset="0"/>
                <a:cs typeface="Arial" panose="020B0604020202020204" pitchFamily="34" charset="0"/>
              </a:rPr>
              <a:t>	RI Accounting</a:t>
            </a:r>
          </a:p>
          <a:p>
            <a:pPr defTabSz="462280">
              <a:spcAft>
                <a:spcPts val="130"/>
              </a:spcAft>
            </a:pPr>
            <a:endParaRPr lang="en-US" sz="1000" dirty="0">
              <a:latin typeface="Arial" panose="020B0604020202020204" pitchFamily="34" charset="0"/>
              <a:cs typeface="Arial" panose="020B0604020202020204" pitchFamily="34" charset="0"/>
            </a:endParaRPr>
          </a:p>
          <a:p>
            <a:pPr>
              <a:spcAft>
                <a:spcPts val="130"/>
              </a:spcAft>
            </a:pPr>
            <a:r>
              <a:rPr lang="en-US" sz="1100" b="1" dirty="0">
                <a:latin typeface="Arial" panose="020B0604020202020204" pitchFamily="34" charset="0"/>
                <a:cs typeface="Arial" panose="020B0604020202020204" pitchFamily="34" charset="0"/>
              </a:rPr>
              <a:t>Carlo Aldrin </a:t>
            </a:r>
            <a:r>
              <a:rPr lang="en-US" sz="1100" b="1" dirty="0" err="1">
                <a:latin typeface="Arial" panose="020B0604020202020204" pitchFamily="34" charset="0"/>
                <a:cs typeface="Arial" panose="020B0604020202020204" pitchFamily="34" charset="0"/>
              </a:rPr>
              <a:t>Mangundayao</a:t>
            </a:r>
            <a:r>
              <a:rPr lang="en-US" sz="1100" b="1" dirty="0">
                <a:latin typeface="Arial" panose="020B0604020202020204" pitchFamily="34" charset="0"/>
                <a:cs typeface="Arial" panose="020B0604020202020204" pitchFamily="34" charset="0"/>
              </a:rPr>
              <a:t>		Fernando Z. Marcelo		             Mary Jane J. </a:t>
            </a:r>
            <a:r>
              <a:rPr lang="en-US" sz="1100" b="1" dirty="0" err="1">
                <a:latin typeface="Arial" panose="020B0604020202020204" pitchFamily="34" charset="0"/>
                <a:cs typeface="Arial" panose="020B0604020202020204" pitchFamily="34" charset="0"/>
              </a:rPr>
              <a:t>Tasarra</a:t>
            </a:r>
            <a:endParaRPr lang="en-US" sz="1100" b="1" dirty="0">
              <a:latin typeface="Arial" panose="020B0604020202020204" pitchFamily="34" charset="0"/>
              <a:cs typeface="Arial" panose="020B0604020202020204" pitchFamily="34" charset="0"/>
            </a:endParaRPr>
          </a:p>
          <a:p>
            <a:pPr defTabSz="462280">
              <a:spcAft>
                <a:spcPts val="130"/>
              </a:spcAft>
            </a:pPr>
            <a:r>
              <a:rPr lang="en-US" sz="1000" dirty="0">
                <a:latin typeface="Arial" panose="020B0604020202020204" pitchFamily="34" charset="0"/>
                <a:cs typeface="Arial" panose="020B0604020202020204" pitchFamily="34" charset="0"/>
              </a:rPr>
              <a:t>Manager 			             Manager			      	Manager			</a:t>
            </a:r>
          </a:p>
          <a:p>
            <a:pPr defTabSz="462280">
              <a:spcAft>
                <a:spcPts val="130"/>
              </a:spcAft>
            </a:pPr>
            <a:r>
              <a:rPr lang="en-US" sz="1000" dirty="0">
                <a:latin typeface="Arial" panose="020B0604020202020204" pitchFamily="34" charset="0"/>
                <a:cs typeface="Arial" panose="020B0604020202020204" pitchFamily="34" charset="0"/>
              </a:rPr>
              <a:t>Collection/Reconciliation  		Financial Accounting			Receivables</a:t>
            </a:r>
          </a:p>
          <a:p>
            <a:pPr>
              <a:spcAft>
                <a:spcPts val="130"/>
              </a:spcAft>
            </a:pPr>
            <a:r>
              <a:rPr lang="en-US" sz="1100" b="1" dirty="0">
                <a:latin typeface="Arial" panose="020B0604020202020204" pitchFamily="34" charset="0"/>
                <a:cs typeface="Arial" panose="020B0604020202020204" pitchFamily="34" charset="0"/>
              </a:rPr>
              <a:t>	</a:t>
            </a:r>
          </a:p>
          <a:p>
            <a:pPr>
              <a:spcAft>
                <a:spcPts val="130"/>
              </a:spcAft>
            </a:pPr>
            <a:endParaRPr lang="en-US" sz="1100" b="1" dirty="0">
              <a:latin typeface="Arial" panose="020B0604020202020204" pitchFamily="34" charset="0"/>
              <a:cs typeface="Arial" panose="020B0604020202020204" pitchFamily="34" charset="0"/>
            </a:endParaRPr>
          </a:p>
          <a:p>
            <a:pPr>
              <a:spcAft>
                <a:spcPts val="130"/>
              </a:spcAft>
            </a:pPr>
            <a:r>
              <a:rPr lang="en-US" sz="1400" b="1" dirty="0">
                <a:solidFill>
                  <a:srgbClr val="0000CC"/>
                </a:solidFill>
                <a:latin typeface="Arial" panose="020B0604020202020204" pitchFamily="34" charset="0"/>
                <a:cs typeface="Arial" panose="020B0604020202020204" pitchFamily="34" charset="0"/>
              </a:rPr>
              <a:t>Branch and Satellite Offices</a:t>
            </a:r>
          </a:p>
          <a:p>
            <a:pPr>
              <a:spcAft>
                <a:spcPts val="130"/>
              </a:spcAft>
            </a:pPr>
            <a:endParaRPr lang="en-US" sz="1100" dirty="0">
              <a:latin typeface="Arial" panose="020B0604020202020204" pitchFamily="34" charset="0"/>
              <a:cs typeface="Arial" panose="020B0604020202020204" pitchFamily="34" charset="0"/>
            </a:endParaRPr>
          </a:p>
          <a:p>
            <a:pPr>
              <a:spcAft>
                <a:spcPts val="130"/>
              </a:spcAft>
            </a:pPr>
            <a:r>
              <a:rPr lang="en-US" sz="1100" b="1" dirty="0" err="1">
                <a:latin typeface="Arial" panose="020B0604020202020204" pitchFamily="34" charset="0"/>
                <a:cs typeface="Arial" panose="020B0604020202020204" pitchFamily="34" charset="0"/>
              </a:rPr>
              <a:t>Zalde</a:t>
            </a:r>
            <a:r>
              <a:rPr lang="en-US" sz="1100" b="1" dirty="0">
                <a:latin typeface="Arial" panose="020B0604020202020204" pitchFamily="34" charset="0"/>
                <a:cs typeface="Arial" panose="020B0604020202020204" pitchFamily="34" charset="0"/>
              </a:rPr>
              <a:t> P. Hernaez		   Arthur U. Bulan		         	    Lester A. Lim	</a:t>
            </a:r>
          </a:p>
          <a:p>
            <a:pPr>
              <a:spcAft>
                <a:spcPts val="130"/>
              </a:spcAft>
            </a:pPr>
            <a:r>
              <a:rPr lang="en-US" sz="1000" dirty="0">
                <a:latin typeface="Arial" panose="020B0604020202020204" pitchFamily="34" charset="0"/>
                <a:cs typeface="Arial" panose="020B0604020202020204" pitchFamily="34" charset="0"/>
              </a:rPr>
              <a:t>AVP – Davao Branch		   AVP – Santiago Branch         	           	    AVP – Cebu Branch &amp;</a:t>
            </a:r>
          </a:p>
          <a:p>
            <a:pPr>
              <a:spcAft>
                <a:spcPts val="130"/>
              </a:spcAft>
            </a:pPr>
            <a:r>
              <a:rPr lang="en-US" sz="1000" dirty="0">
                <a:latin typeface="Arial" panose="020B0604020202020204" pitchFamily="34" charset="0"/>
                <a:cs typeface="Arial" panose="020B0604020202020204" pitchFamily="34" charset="0"/>
              </a:rPr>
              <a:t>Region Head for Davao		   Region Head for North Luzon	             	    OIC – Cebu Satellite Office</a:t>
            </a:r>
          </a:p>
          <a:p>
            <a:pPr>
              <a:spcAft>
                <a:spcPts val="130"/>
              </a:spcAft>
            </a:pPr>
            <a:r>
              <a:rPr lang="en-US" sz="1000" dirty="0">
                <a:latin typeface="Arial" panose="020B0604020202020204" pitchFamily="34" charset="0"/>
                <a:cs typeface="Arial" panose="020B0604020202020204" pitchFamily="34" charset="0"/>
              </a:rPr>
              <a:t>									    Region Head for Central &amp; 								                	           	    Eastern Visayas</a:t>
            </a:r>
          </a:p>
          <a:p>
            <a:pPr>
              <a:spcAft>
                <a:spcPts val="130"/>
              </a:spcAft>
            </a:pPr>
            <a:endParaRPr lang="en-US" sz="1100" dirty="0">
              <a:latin typeface="Arial" panose="020B0604020202020204" pitchFamily="34" charset="0"/>
              <a:cs typeface="Arial" panose="020B0604020202020204" pitchFamily="34" charset="0"/>
            </a:endParaRPr>
          </a:p>
          <a:p>
            <a:pPr>
              <a:spcAft>
                <a:spcPts val="130"/>
              </a:spcAft>
            </a:pPr>
            <a:r>
              <a:rPr lang="en-US" sz="1100" b="1" dirty="0">
                <a:latin typeface="Arial" panose="020B0604020202020204" pitchFamily="34" charset="0"/>
                <a:cs typeface="Arial" panose="020B0604020202020204" pitchFamily="34" charset="0"/>
              </a:rPr>
              <a:t>Baltazar A. Milanes, Jr.	   Erlan Antonius F. </a:t>
            </a:r>
            <a:r>
              <a:rPr lang="en-US" sz="1100" b="1" dirty="0" err="1">
                <a:latin typeface="Arial" panose="020B0604020202020204" pitchFamily="34" charset="0"/>
                <a:cs typeface="Arial" panose="020B0604020202020204" pitchFamily="34" charset="0"/>
              </a:rPr>
              <a:t>Gerangaya</a:t>
            </a:r>
            <a:r>
              <a:rPr lang="en-US" sz="1100" b="1" dirty="0">
                <a:latin typeface="Arial" panose="020B0604020202020204" pitchFamily="34" charset="0"/>
                <a:cs typeface="Arial" panose="020B0604020202020204" pitchFamily="34" charset="0"/>
              </a:rPr>
              <a:t>           Lauro M. Mejia</a:t>
            </a:r>
          </a:p>
          <a:p>
            <a:pPr>
              <a:spcAft>
                <a:spcPts val="130"/>
              </a:spcAft>
            </a:pPr>
            <a:r>
              <a:rPr lang="en-US" sz="1000" dirty="0">
                <a:latin typeface="Arial" panose="020B0604020202020204" pitchFamily="34" charset="0"/>
                <a:cs typeface="Arial" panose="020B0604020202020204" pitchFamily="34" charset="0"/>
              </a:rPr>
              <a:t>AVP – Laguna Branch		   AVP – Bacolod Branch                              Manager – Dagupan Branch 	</a:t>
            </a:r>
          </a:p>
          <a:p>
            <a:pPr>
              <a:spcAft>
                <a:spcPts val="130"/>
              </a:spcAft>
            </a:pPr>
            <a:r>
              <a:rPr lang="en-US" sz="1000" dirty="0">
                <a:latin typeface="Arial" panose="020B0604020202020204" pitchFamily="34" charset="0"/>
                <a:cs typeface="Arial" panose="020B0604020202020204" pitchFamily="34" charset="0"/>
              </a:rPr>
              <a:t>Region Head for South Luzon</a:t>
            </a:r>
            <a:r>
              <a:rPr lang="en-US" sz="1100" dirty="0">
                <a:latin typeface="Arial" panose="020B0604020202020204" pitchFamily="34" charset="0"/>
                <a:cs typeface="Arial" panose="020B0604020202020204" pitchFamily="34" charset="0"/>
              </a:rPr>
              <a:t>	   </a:t>
            </a:r>
            <a:r>
              <a:rPr lang="en-US" sz="1000" dirty="0">
                <a:latin typeface="Arial" panose="020B0604020202020204" pitchFamily="34" charset="0"/>
                <a:cs typeface="Arial" panose="020B0604020202020204" pitchFamily="34" charset="0"/>
              </a:rPr>
              <a:t>Region Head for Western Visayas</a:t>
            </a:r>
            <a:endParaRPr lang="en-US" sz="1100" dirty="0">
              <a:latin typeface="Arial" panose="020B0604020202020204" pitchFamily="34" charset="0"/>
              <a:cs typeface="Arial" panose="020B0604020202020204" pitchFamily="34" charset="0"/>
            </a:endParaRPr>
          </a:p>
          <a:p>
            <a:pPr>
              <a:spcAft>
                <a:spcPts val="130"/>
              </a:spcAft>
            </a:pPr>
            <a:r>
              <a:rPr lang="en-US" sz="1100" b="1" dirty="0">
                <a:latin typeface="Arial" panose="020B0604020202020204" pitchFamily="34" charset="0"/>
                <a:cs typeface="Arial" panose="020B0604020202020204" pitchFamily="34" charset="0"/>
              </a:rPr>
              <a:t>				   </a:t>
            </a:r>
            <a:r>
              <a:rPr lang="en-US" sz="1000" dirty="0">
                <a:latin typeface="Arial" panose="020B0604020202020204" pitchFamily="34" charset="0"/>
                <a:cs typeface="Arial" panose="020B0604020202020204" pitchFamily="34" charset="0"/>
              </a:rPr>
              <a:t>OIC – Dumaguete Satellite Office</a:t>
            </a:r>
          </a:p>
          <a:p>
            <a:pPr>
              <a:spcAft>
                <a:spcPts val="130"/>
              </a:spcAft>
            </a:pPr>
            <a:endParaRPr lang="en-US" sz="1100" b="1" dirty="0">
              <a:latin typeface="Arial" panose="020B0604020202020204" pitchFamily="34" charset="0"/>
              <a:cs typeface="Arial" panose="020B0604020202020204" pitchFamily="34" charset="0"/>
            </a:endParaRPr>
          </a:p>
          <a:p>
            <a:pPr>
              <a:spcAft>
                <a:spcPts val="130"/>
              </a:spcAft>
            </a:pPr>
            <a:r>
              <a:rPr lang="en-US" sz="1100" b="1" dirty="0">
                <a:latin typeface="Arial" panose="020B0604020202020204" pitchFamily="34" charset="0"/>
                <a:cs typeface="Arial" panose="020B0604020202020204" pitchFamily="34" charset="0"/>
              </a:rPr>
              <a:t>Michelle D. </a:t>
            </a:r>
            <a:r>
              <a:rPr lang="en-US" sz="1100" b="1" dirty="0" err="1">
                <a:latin typeface="Arial" panose="020B0604020202020204" pitchFamily="34" charset="0"/>
                <a:cs typeface="Arial" panose="020B0604020202020204" pitchFamily="34" charset="0"/>
              </a:rPr>
              <a:t>Camandero</a:t>
            </a:r>
            <a:r>
              <a:rPr lang="en-US" sz="1100" b="1" dirty="0">
                <a:latin typeface="Arial" panose="020B0604020202020204" pitchFamily="34" charset="0"/>
                <a:cs typeface="Arial" panose="020B0604020202020204" pitchFamily="34" charset="0"/>
              </a:rPr>
              <a:t>	   </a:t>
            </a:r>
            <a:r>
              <a:rPr lang="en-PH" sz="1100" b="1" dirty="0">
                <a:latin typeface="Arial" panose="020B0604020202020204" pitchFamily="34" charset="0"/>
                <a:cs typeface="Arial" panose="020B0604020202020204" pitchFamily="34" charset="0"/>
              </a:rPr>
              <a:t>Raymundo de Jesus Santiago </a:t>
            </a:r>
            <a:r>
              <a:rPr lang="en-US" sz="1100" b="1" dirty="0">
                <a:latin typeface="Arial" panose="020B0604020202020204" pitchFamily="34" charset="0"/>
                <a:cs typeface="Arial" panose="020B0604020202020204" pitchFamily="34" charset="0"/>
              </a:rPr>
              <a:t>	    Federico L. Asis, Jr.</a:t>
            </a:r>
          </a:p>
          <a:p>
            <a:pPr>
              <a:spcAft>
                <a:spcPts val="130"/>
              </a:spcAft>
            </a:pPr>
            <a:r>
              <a:rPr lang="en-US" sz="1000" dirty="0">
                <a:latin typeface="Arial" panose="020B0604020202020204" pitchFamily="34" charset="0"/>
                <a:cs typeface="Arial" panose="020B0604020202020204" pitchFamily="34" charset="0"/>
              </a:rPr>
              <a:t>Manager – Iloilo Branch		   Manager – Cagayan de Oro Branch	    Manager – Pampanga Branch</a:t>
            </a:r>
          </a:p>
          <a:p>
            <a:pPr>
              <a:spcAft>
                <a:spcPts val="130"/>
              </a:spcAft>
            </a:pPr>
            <a:endParaRPr lang="en-US" sz="1000" dirty="0">
              <a:latin typeface="Arial" panose="020B0604020202020204" pitchFamily="34" charset="0"/>
              <a:cs typeface="Arial" panose="020B0604020202020204" pitchFamily="34" charset="0"/>
            </a:endParaRPr>
          </a:p>
          <a:p>
            <a:pPr>
              <a:spcAft>
                <a:spcPts val="130"/>
              </a:spcAft>
            </a:pPr>
            <a:endParaRPr lang="en-US" sz="1000" dirty="0">
              <a:latin typeface="Arial" panose="020B0604020202020204" pitchFamily="34" charset="0"/>
              <a:cs typeface="Arial" panose="020B0604020202020204" pitchFamily="34" charset="0"/>
            </a:endParaRPr>
          </a:p>
          <a:p>
            <a:pPr>
              <a:spcAft>
                <a:spcPts val="130"/>
              </a:spcAft>
            </a:pPr>
            <a:r>
              <a:rPr lang="en-US" sz="1100" b="1" dirty="0">
                <a:latin typeface="Arial" panose="020B0604020202020204" pitchFamily="34" charset="0"/>
                <a:cs typeface="Arial" panose="020B0604020202020204" pitchFamily="34" charset="0"/>
              </a:rPr>
              <a:t>Analyn D. Pascual		   Rogelio T. </a:t>
            </a:r>
            <a:r>
              <a:rPr lang="en-US" sz="1100" b="1" dirty="0" err="1">
                <a:latin typeface="Arial" panose="020B0604020202020204" pitchFamily="34" charset="0"/>
                <a:cs typeface="Arial" panose="020B0604020202020204" pitchFamily="34" charset="0"/>
              </a:rPr>
              <a:t>Laoyon</a:t>
            </a:r>
            <a:r>
              <a:rPr lang="en-US" sz="1100" b="1" dirty="0">
                <a:latin typeface="Arial" panose="020B0604020202020204" pitchFamily="34" charset="0"/>
                <a:cs typeface="Arial" panose="020B0604020202020204" pitchFamily="34" charset="0"/>
              </a:rPr>
              <a:t>			    Patrick Joseph Velasco</a:t>
            </a:r>
            <a:endParaRPr lang="en-US" sz="1100" dirty="0">
              <a:latin typeface="Arial" panose="020B0604020202020204" pitchFamily="34" charset="0"/>
              <a:cs typeface="Arial" panose="020B0604020202020204" pitchFamily="34" charset="0"/>
            </a:endParaRPr>
          </a:p>
          <a:p>
            <a:pPr>
              <a:spcAft>
                <a:spcPts val="130"/>
              </a:spcAft>
            </a:pPr>
            <a:r>
              <a:rPr lang="en-US" sz="1000" dirty="0">
                <a:latin typeface="Arial" panose="020B0604020202020204" pitchFamily="34" charset="0"/>
                <a:cs typeface="Arial" panose="020B0604020202020204" pitchFamily="34" charset="0"/>
              </a:rPr>
              <a:t>Manager –Santiago Branch 	   OIC – Samar Satellite Office		    OIC – Urdaneta Satellite 											    Office</a:t>
            </a:r>
          </a:p>
          <a:p>
            <a:pPr>
              <a:spcAft>
                <a:spcPts val="130"/>
              </a:spcAft>
            </a:pPr>
            <a:endParaRPr lang="en-US" sz="1000" dirty="0">
              <a:latin typeface="Arial" panose="020B0604020202020204" pitchFamily="34" charset="0"/>
              <a:cs typeface="Arial" panose="020B0604020202020204" pitchFamily="34" charset="0"/>
            </a:endParaRPr>
          </a:p>
          <a:p>
            <a:pPr>
              <a:spcAft>
                <a:spcPts val="130"/>
              </a:spcAft>
            </a:pPr>
            <a:r>
              <a:rPr lang="en-US" sz="1100" b="1" dirty="0" err="1">
                <a:latin typeface="Arial" panose="020B0604020202020204" pitchFamily="34" charset="0"/>
                <a:cs typeface="Arial" panose="020B0604020202020204" pitchFamily="34" charset="0"/>
              </a:rPr>
              <a:t>Neilaine</a:t>
            </a:r>
            <a:r>
              <a:rPr lang="en-US" sz="1100" b="1" dirty="0">
                <a:latin typeface="Arial" panose="020B0604020202020204" pitchFamily="34" charset="0"/>
                <a:cs typeface="Arial" panose="020B0604020202020204" pitchFamily="34" charset="0"/>
              </a:rPr>
              <a:t> R. </a:t>
            </a:r>
            <a:r>
              <a:rPr lang="en-US" sz="1100" b="1" dirty="0" err="1">
                <a:latin typeface="Arial" panose="020B0604020202020204" pitchFamily="34" charset="0"/>
                <a:cs typeface="Arial" panose="020B0604020202020204" pitchFamily="34" charset="0"/>
              </a:rPr>
              <a:t>Binamera</a:t>
            </a:r>
            <a:r>
              <a:rPr lang="en-US" sz="1100" b="1" dirty="0">
                <a:latin typeface="Arial" panose="020B0604020202020204" pitchFamily="34" charset="0"/>
                <a:cs typeface="Arial" panose="020B0604020202020204" pitchFamily="34" charset="0"/>
              </a:rPr>
              <a:t> 	   Phillip Caesar Corpuz</a:t>
            </a:r>
            <a:r>
              <a:rPr lang="en-PH" sz="1100" b="1" dirty="0">
                <a:latin typeface="Arial" panose="020B0604020202020204" pitchFamily="34" charset="0"/>
                <a:cs typeface="Arial" panose="020B0604020202020204" pitchFamily="34" charset="0"/>
              </a:rPr>
              <a:t>	   	    Jose C. </a:t>
            </a:r>
            <a:r>
              <a:rPr lang="en-PH" sz="1100" b="1" dirty="0" err="1">
                <a:latin typeface="Arial" panose="020B0604020202020204" pitchFamily="34" charset="0"/>
                <a:cs typeface="Arial" panose="020B0604020202020204" pitchFamily="34" charset="0"/>
              </a:rPr>
              <a:t>Cabilitasan</a:t>
            </a:r>
            <a:r>
              <a:rPr lang="en-PH" sz="1100" b="1" dirty="0">
                <a:latin typeface="Arial" panose="020B0604020202020204" pitchFamily="34" charset="0"/>
                <a:cs typeface="Arial" panose="020B0604020202020204" pitchFamily="34" charset="0"/>
              </a:rPr>
              <a:t> Jr.</a:t>
            </a:r>
          </a:p>
          <a:p>
            <a:pPr>
              <a:spcAft>
                <a:spcPts val="130"/>
              </a:spcAft>
            </a:pPr>
            <a:r>
              <a:rPr lang="en-US" sz="1000" dirty="0">
                <a:latin typeface="Arial" panose="020B0604020202020204" pitchFamily="34" charset="0"/>
                <a:cs typeface="Arial" panose="020B0604020202020204" pitchFamily="34" charset="0"/>
              </a:rPr>
              <a:t>Manager</a:t>
            </a:r>
            <a:r>
              <a:rPr lang="en-US" sz="1000" b="1" dirty="0">
                <a:solidFill>
                  <a:srgbClr val="0000CC"/>
                </a:solidFill>
                <a:latin typeface="Arial" panose="020B0604020202020204" pitchFamily="34" charset="0"/>
                <a:cs typeface="Arial" panose="020B0604020202020204" pitchFamily="34" charset="0"/>
              </a:rPr>
              <a:t> </a:t>
            </a:r>
            <a:r>
              <a:rPr lang="en-US" sz="1000" dirty="0">
                <a:latin typeface="Arial" panose="020B0604020202020204" pitchFamily="34" charset="0"/>
                <a:cs typeface="Arial" panose="020B0604020202020204" pitchFamily="34" charset="0"/>
              </a:rPr>
              <a:t> – Naga Branch	   </a:t>
            </a:r>
            <a:r>
              <a:rPr lang="en-PH" sz="1000" dirty="0">
                <a:latin typeface="Arial" panose="020B0604020202020204" pitchFamily="34" charset="0"/>
                <a:cs typeface="Arial" panose="020B0604020202020204" pitchFamily="34" charset="0"/>
              </a:rPr>
              <a:t>OIC – Cauayan Satellite Office		    </a:t>
            </a:r>
            <a:r>
              <a:rPr lang="en-US" sz="1000" dirty="0">
                <a:latin typeface="Arial" panose="020B0604020202020204" pitchFamily="34" charset="0"/>
                <a:cs typeface="Arial" panose="020B0604020202020204" pitchFamily="34" charset="0"/>
              </a:rPr>
              <a:t>OIC – Tacloban Satellite Office</a:t>
            </a:r>
            <a:endParaRPr lang="en-US" sz="1000" b="1" dirty="0">
              <a:latin typeface="Arial" panose="020B0604020202020204" pitchFamily="34" charset="0"/>
              <a:cs typeface="Arial" panose="020B0604020202020204" pitchFamily="34" charset="0"/>
            </a:endParaRPr>
          </a:p>
          <a:p>
            <a:pPr>
              <a:spcAft>
                <a:spcPts val="130"/>
              </a:spcAft>
            </a:pPr>
            <a:br>
              <a:rPr lang="en-US" sz="1400" b="1" dirty="0">
                <a:solidFill>
                  <a:srgbClr val="0000CC"/>
                </a:solidFill>
                <a:latin typeface="Arial" panose="020B0604020202020204" pitchFamily="34" charset="0"/>
                <a:cs typeface="Arial" panose="020B0604020202020204" pitchFamily="34" charset="0"/>
              </a:rPr>
            </a:br>
            <a:r>
              <a:rPr lang="en-US" sz="1400" b="1" dirty="0">
                <a:solidFill>
                  <a:srgbClr val="0000CC"/>
                </a:solidFill>
                <a:latin typeface="Arial" panose="020B0604020202020204" pitchFamily="34" charset="0"/>
                <a:cs typeface="Arial" panose="020B0604020202020204" pitchFamily="34" charset="0"/>
              </a:rPr>
              <a:t>Manila Business Office</a:t>
            </a:r>
          </a:p>
          <a:p>
            <a:pPr>
              <a:spcAft>
                <a:spcPts val="130"/>
              </a:spcAft>
            </a:pPr>
            <a:endParaRPr lang="en-US" sz="1100" b="1" dirty="0">
              <a:solidFill>
                <a:srgbClr val="0000CC"/>
              </a:solidFill>
              <a:latin typeface="Arial" panose="020B0604020202020204" pitchFamily="34" charset="0"/>
              <a:cs typeface="Arial" panose="020B0604020202020204" pitchFamily="34" charset="0"/>
            </a:endParaRPr>
          </a:p>
          <a:p>
            <a:pPr>
              <a:spcAft>
                <a:spcPts val="130"/>
              </a:spcAft>
            </a:pPr>
            <a:r>
              <a:rPr lang="en-US" sz="1100" b="1" dirty="0">
                <a:latin typeface="Arial" panose="020B0604020202020204" pitchFamily="34" charset="0"/>
                <a:cs typeface="Arial" panose="020B0604020202020204" pitchFamily="34" charset="0"/>
              </a:rPr>
              <a:t>Edgardo P. Idquival		 Manuel Luis P. </a:t>
            </a:r>
            <a:r>
              <a:rPr lang="en-US" sz="1100" b="1" dirty="0" err="1">
                <a:latin typeface="Arial" panose="020B0604020202020204" pitchFamily="34" charset="0"/>
                <a:cs typeface="Arial" panose="020B0604020202020204" pitchFamily="34" charset="0"/>
              </a:rPr>
              <a:t>Idquival</a:t>
            </a:r>
            <a:r>
              <a:rPr lang="en-US" sz="1100" b="1" dirty="0">
                <a:latin typeface="Arial" panose="020B0604020202020204" pitchFamily="34" charset="0"/>
                <a:cs typeface="Arial" panose="020B0604020202020204" pitchFamily="34" charset="0"/>
              </a:rPr>
              <a:t> 			</a:t>
            </a:r>
            <a:endParaRPr lang="en-US" sz="1100" b="1" dirty="0">
              <a:solidFill>
                <a:srgbClr val="0000CC"/>
              </a:solidFill>
              <a:latin typeface="Arial" panose="020B0604020202020204" pitchFamily="34" charset="0"/>
              <a:cs typeface="Arial" panose="020B0604020202020204" pitchFamily="34" charset="0"/>
            </a:endParaRPr>
          </a:p>
          <a:p>
            <a:pPr>
              <a:spcAft>
                <a:spcPts val="130"/>
              </a:spcAft>
            </a:pPr>
            <a:r>
              <a:rPr lang="en-US" sz="1000" dirty="0">
                <a:latin typeface="Arial" panose="020B0604020202020204" pitchFamily="34" charset="0"/>
                <a:cs typeface="Arial" panose="020B0604020202020204" pitchFamily="34" charset="0"/>
              </a:rPr>
              <a:t>Managing Director</a:t>
            </a:r>
            <a:r>
              <a:rPr lang="en-US" sz="1100" dirty="0">
                <a:latin typeface="Arial" panose="020B0604020202020204" pitchFamily="34" charset="0"/>
                <a:cs typeface="Arial" panose="020B0604020202020204" pitchFamily="34" charset="0"/>
              </a:rPr>
              <a:t>		 </a:t>
            </a:r>
            <a:r>
              <a:rPr lang="en-US" sz="1000" dirty="0">
                <a:latin typeface="Arial" panose="020B0604020202020204" pitchFamily="34" charset="0"/>
                <a:cs typeface="Arial" panose="020B0604020202020204" pitchFamily="34" charset="0"/>
              </a:rPr>
              <a:t>Marketing Director</a:t>
            </a:r>
            <a:endParaRPr lang="en-US" sz="1000" dirty="0">
              <a:solidFill>
                <a:srgbClr val="0000CC"/>
              </a:solidFill>
              <a:latin typeface="Arial" panose="020B0604020202020204" pitchFamily="34" charset="0"/>
              <a:cs typeface="Arial" panose="020B0604020202020204" pitchFamily="34" charset="0"/>
            </a:endParaRPr>
          </a:p>
          <a:p>
            <a:pPr>
              <a:spcAft>
                <a:spcPts val="130"/>
              </a:spcAft>
            </a:pPr>
            <a:r>
              <a:rPr lang="en-US" sz="1100" dirty="0">
                <a:latin typeface="Arial" panose="020B0604020202020204" pitchFamily="34" charset="0"/>
                <a:cs typeface="Arial" panose="020B0604020202020204" pitchFamily="34" charset="0"/>
              </a:rPr>
              <a:t>	</a:t>
            </a:r>
            <a:endParaRPr lang="en-US" sz="1100" b="1" dirty="0">
              <a:latin typeface="Arial" panose="020B0604020202020204" pitchFamily="34" charset="0"/>
              <a:cs typeface="Arial" panose="020B0604020202020204" pitchFamily="34" charset="0"/>
            </a:endParaRPr>
          </a:p>
          <a:p>
            <a:pPr>
              <a:spcAft>
                <a:spcPts val="130"/>
              </a:spcAft>
            </a:pPr>
            <a:endParaRPr lang="en-US" sz="1100" b="1" dirty="0">
              <a:latin typeface="Arial" panose="020B0604020202020204" pitchFamily="34" charset="0"/>
              <a:cs typeface="Arial" panose="020B0604020202020204" pitchFamily="34" charset="0"/>
            </a:endParaRPr>
          </a:p>
          <a:p>
            <a:pPr>
              <a:spcAft>
                <a:spcPts val="130"/>
              </a:spcAft>
            </a:pPr>
            <a:r>
              <a:rPr lang="en-US" sz="1000" b="1" dirty="0">
                <a:latin typeface="Arial" panose="020B0604020202020204" pitchFamily="34" charset="0"/>
                <a:cs typeface="Arial" panose="020B0604020202020204" pitchFamily="34" charset="0"/>
              </a:rPr>
              <a:t>							</a:t>
            </a:r>
            <a:r>
              <a:rPr lang="en-US" sz="1100" b="1" dirty="0">
                <a:latin typeface="Arial" panose="020B0604020202020204" pitchFamily="34" charset="0"/>
                <a:cs typeface="Arial" panose="020B0604020202020204" pitchFamily="34" charset="0"/>
              </a:rPr>
              <a:t>	</a:t>
            </a:r>
            <a:endParaRPr lang="en-US" sz="1100" dirty="0">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8984458"/>
            <a:ext cx="4721687" cy="230832"/>
          </a:xfrm>
          <a:prstGeom prst="rect">
            <a:avLst/>
          </a:prstGeom>
          <a:noFill/>
        </p:spPr>
        <p:txBody>
          <a:bodyPr wrap="square" rtlCol="0">
            <a:spAutoFit/>
          </a:bodyPr>
          <a:lstStyle/>
          <a:p>
            <a:pPr algn="r"/>
            <a:r>
              <a:rPr lang="en-US" sz="900" i="1" dirty="0">
                <a:latin typeface="Arial" panose="020B0604020202020204" pitchFamily="34" charset="0"/>
                <a:cs typeface="Arial" panose="020B0604020202020204" pitchFamily="34" charset="0"/>
              </a:rPr>
              <a:t>*Taken from 2025 Audited Financial Statement submitted to SEC and IC.</a:t>
            </a:r>
            <a:endParaRPr lang="en-US" sz="1200" i="1" dirty="0">
              <a:latin typeface="Arial" panose="020B0604020202020204" pitchFamily="34" charset="0"/>
              <a:cs typeface="Arial" panose="020B0604020202020204" pitchFamily="34" charset="0"/>
            </a:endParaRPr>
          </a:p>
        </p:txBody>
      </p:sp>
      <p:grpSp>
        <p:nvGrpSpPr>
          <p:cNvPr id="10" name="Group 9"/>
          <p:cNvGrpSpPr/>
          <p:nvPr/>
        </p:nvGrpSpPr>
        <p:grpSpPr>
          <a:xfrm>
            <a:off x="1267401" y="704214"/>
            <a:ext cx="5237597" cy="3229156"/>
            <a:chOff x="1267401" y="1499128"/>
            <a:chExt cx="5237597" cy="3229156"/>
          </a:xfrm>
        </p:grpSpPr>
        <p:sp>
          <p:nvSpPr>
            <p:cNvPr id="4" name="TextBox 3"/>
            <p:cNvSpPr txBox="1"/>
            <p:nvPr/>
          </p:nvSpPr>
          <p:spPr>
            <a:xfrm>
              <a:off x="1267401" y="2389182"/>
              <a:ext cx="5237597" cy="2339102"/>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Paid-up Capital			</a:t>
              </a:r>
              <a:r>
                <a:rPr lang="en-US" sz="1600" dirty="0">
                  <a:latin typeface="Arial" panose="020B0604020202020204" pitchFamily="34" charset="0"/>
                  <a:cs typeface="Arial" panose="020B0604020202020204" pitchFamily="34" charset="0"/>
                </a:rPr>
                <a:t>₱     900,000,000.00</a:t>
              </a:r>
            </a:p>
            <a:p>
              <a:endParaRPr lang="en-US" sz="1600" b="1" dirty="0">
                <a:latin typeface="Arial" panose="020B0604020202020204" pitchFamily="34" charset="0"/>
                <a:cs typeface="Arial" panose="020B0604020202020204" pitchFamily="34" charset="0"/>
              </a:endParaRPr>
            </a:p>
            <a:p>
              <a:r>
                <a:rPr lang="en-US" sz="1600" b="1" dirty="0">
                  <a:latin typeface="Arial" panose="020B0604020202020204" pitchFamily="34" charset="0"/>
                  <a:cs typeface="Arial" panose="020B0604020202020204" pitchFamily="34" charset="0"/>
                </a:rPr>
                <a:t>Net Worth				</a:t>
              </a:r>
              <a:r>
                <a:rPr lang="en-US" sz="1600" dirty="0">
                  <a:latin typeface="Arial" panose="020B0604020202020204" pitchFamily="34" charset="0"/>
                  <a:cs typeface="Arial" panose="020B0604020202020204" pitchFamily="34" charset="0"/>
                </a:rPr>
                <a:t>₱   </a:t>
              </a:r>
              <a:r>
                <a:rPr lang="en-PH" sz="1600" dirty="0">
                  <a:latin typeface="Arial" panose="020B0604020202020204" pitchFamily="34" charset="0"/>
                  <a:cs typeface="Arial" panose="020B0604020202020204" pitchFamily="34" charset="0"/>
                </a:rPr>
                <a:t>1,982,275,064.00</a:t>
              </a:r>
              <a:endParaRPr lang="en-US" sz="1600" b="1" dirty="0">
                <a:latin typeface="Arial" panose="020B0604020202020204" pitchFamily="34" charset="0"/>
                <a:cs typeface="Arial" panose="020B0604020202020204" pitchFamily="34" charset="0"/>
              </a:endParaRPr>
            </a:p>
            <a:p>
              <a:endParaRPr lang="en-US" sz="1600" b="1" dirty="0">
                <a:latin typeface="Arial" panose="020B0604020202020204" pitchFamily="34" charset="0"/>
                <a:cs typeface="Arial" panose="020B0604020202020204" pitchFamily="34" charset="0"/>
              </a:endParaRPr>
            </a:p>
            <a:p>
              <a:r>
                <a:rPr lang="en-US" sz="1600" b="1" dirty="0">
                  <a:latin typeface="Arial" panose="020B0604020202020204" pitchFamily="34" charset="0"/>
                  <a:cs typeface="Arial" panose="020B0604020202020204" pitchFamily="34" charset="0"/>
                </a:rPr>
                <a:t>Gross Premiums Written	</a:t>
              </a:r>
              <a:r>
                <a:rPr lang="en-US" sz="1600" dirty="0">
                  <a:latin typeface="Arial" panose="020B0604020202020204" pitchFamily="34" charset="0"/>
                  <a:cs typeface="Arial" panose="020B0604020202020204" pitchFamily="34" charset="0"/>
                </a:rPr>
                <a:t>₱   </a:t>
              </a:r>
              <a:r>
                <a:rPr lang="en-PH" sz="1600" dirty="0">
                  <a:latin typeface="Arial" panose="020B0604020202020204" pitchFamily="34" charset="0"/>
                  <a:cs typeface="Arial" panose="020B0604020202020204" pitchFamily="34" charset="0"/>
                </a:rPr>
                <a:t>1,826,417,665.00 </a:t>
              </a:r>
            </a:p>
            <a:p>
              <a:endParaRPr lang="en-US" sz="1600" b="1" dirty="0">
                <a:latin typeface="Arial" panose="020B0604020202020204" pitchFamily="34" charset="0"/>
                <a:cs typeface="Arial" panose="020B0604020202020204" pitchFamily="34" charset="0"/>
              </a:endParaRPr>
            </a:p>
            <a:p>
              <a:r>
                <a:rPr lang="en-US" sz="1600" b="1" dirty="0">
                  <a:latin typeface="Arial" panose="020B0604020202020204" pitchFamily="34" charset="0"/>
                  <a:cs typeface="Arial" panose="020B0604020202020204" pitchFamily="34" charset="0"/>
                </a:rPr>
                <a:t>Net Premium Earned		</a:t>
              </a:r>
              <a:r>
                <a:rPr lang="en-US" sz="1600" dirty="0">
                  <a:latin typeface="Arial" panose="020B0604020202020204" pitchFamily="34" charset="0"/>
                  <a:cs typeface="Arial" panose="020B0604020202020204" pitchFamily="34" charset="0"/>
                </a:rPr>
                <a:t>₱   </a:t>
              </a:r>
              <a:r>
                <a:rPr lang="en-PH" sz="1600" dirty="0">
                  <a:latin typeface="Arial" panose="020B0604020202020204" pitchFamily="34" charset="0"/>
                  <a:cs typeface="Arial" panose="020B0604020202020204" pitchFamily="34" charset="0"/>
                </a:rPr>
                <a:t>1,463,070,961.00</a:t>
              </a:r>
              <a:endParaRPr lang="en-US" sz="1600" b="1" dirty="0">
                <a:latin typeface="Arial" panose="020B0604020202020204" pitchFamily="34" charset="0"/>
                <a:cs typeface="Arial" panose="020B0604020202020204" pitchFamily="34" charset="0"/>
              </a:endParaRPr>
            </a:p>
            <a:p>
              <a:r>
                <a:rPr lang="en-US" sz="1600" b="1" dirty="0">
                  <a:latin typeface="Arial" panose="020B0604020202020204" pitchFamily="34" charset="0"/>
                  <a:cs typeface="Arial" panose="020B0604020202020204" pitchFamily="34" charset="0"/>
                </a:rPr>
                <a:t>	</a:t>
              </a:r>
            </a:p>
            <a:p>
              <a:r>
                <a:rPr lang="en-US" sz="1600" b="1" dirty="0">
                  <a:latin typeface="Arial" panose="020B0604020202020204" pitchFamily="34" charset="0"/>
                  <a:cs typeface="Arial" panose="020B0604020202020204" pitchFamily="34" charset="0"/>
                </a:rPr>
                <a:t>Assets					</a:t>
              </a:r>
              <a:r>
                <a:rPr lang="en-US" sz="1600" dirty="0">
                  <a:latin typeface="Arial" panose="020B0604020202020204" pitchFamily="34" charset="0"/>
                  <a:cs typeface="Arial" panose="020B0604020202020204" pitchFamily="34" charset="0"/>
                </a:rPr>
                <a:t>₱   </a:t>
              </a:r>
              <a:r>
                <a:rPr lang="en-PH" sz="1600" dirty="0">
                  <a:latin typeface="Arial" panose="020B0604020202020204" pitchFamily="34" charset="0"/>
                  <a:cs typeface="Arial" panose="020B0604020202020204" pitchFamily="34" charset="0"/>
                </a:rPr>
                <a:t>3,582,193,898.00</a:t>
              </a:r>
              <a:endParaRPr lang="en-US" sz="1600" b="1" dirty="0">
                <a:latin typeface="Arial" panose="020B0604020202020204" pitchFamily="34" charset="0"/>
                <a:cs typeface="Arial" panose="020B0604020202020204" pitchFamily="34" charset="0"/>
              </a:endParaRPr>
            </a:p>
          </p:txBody>
        </p:sp>
        <p:sp>
          <p:nvSpPr>
            <p:cNvPr id="5" name="TextBox 4"/>
            <p:cNvSpPr txBox="1"/>
            <p:nvPr/>
          </p:nvSpPr>
          <p:spPr>
            <a:xfrm>
              <a:off x="1958892" y="1499128"/>
              <a:ext cx="3854616" cy="674095"/>
            </a:xfrm>
            <a:prstGeom prst="rect">
              <a:avLst/>
            </a:prstGeom>
            <a:noFill/>
          </p:spPr>
          <p:txBody>
            <a:bodyPr wrap="square" rtlCol="0">
              <a:spAutoFit/>
            </a:bodyPr>
            <a:lstStyle/>
            <a:p>
              <a:pPr algn="ctr">
                <a:lnSpc>
                  <a:spcPct val="150000"/>
                </a:lnSpc>
              </a:pPr>
              <a:r>
                <a:rPr lang="en-US" sz="1600" b="1" dirty="0">
                  <a:solidFill>
                    <a:srgbClr val="0000CC"/>
                  </a:solidFill>
                  <a:latin typeface="Arial" panose="020B0604020202020204" pitchFamily="34" charset="0"/>
                  <a:cs typeface="Arial" panose="020B0604020202020204" pitchFamily="34" charset="0"/>
                </a:rPr>
                <a:t>WGC FINANCIAL HIGHLIGHTS</a:t>
              </a:r>
            </a:p>
            <a:p>
              <a:pPr algn="ctr">
                <a:lnSpc>
                  <a:spcPct val="150000"/>
                </a:lnSpc>
              </a:pPr>
              <a:r>
                <a:rPr lang="en-US" sz="1050" dirty="0">
                  <a:solidFill>
                    <a:srgbClr val="0000CC"/>
                  </a:solidFill>
                  <a:latin typeface="Arial" panose="020B0604020202020204" pitchFamily="34" charset="0"/>
                  <a:cs typeface="Arial" panose="020B0604020202020204" pitchFamily="34" charset="0"/>
                </a:rPr>
                <a:t>as of December 2025</a:t>
              </a:r>
              <a:endParaRPr lang="en-US" sz="1600" dirty="0">
                <a:latin typeface="Arial" panose="020B0604020202020204" pitchFamily="34" charset="0"/>
                <a:cs typeface="Arial" panose="020B0604020202020204" pitchFamily="34" charset="0"/>
              </a:endParaRPr>
            </a:p>
          </p:txBody>
        </p:sp>
      </p:grpSp>
      <p:grpSp>
        <p:nvGrpSpPr>
          <p:cNvPr id="9" name="Group 8"/>
          <p:cNvGrpSpPr/>
          <p:nvPr/>
        </p:nvGrpSpPr>
        <p:grpSpPr>
          <a:xfrm>
            <a:off x="1267400" y="4359583"/>
            <a:ext cx="5237597" cy="4514252"/>
            <a:chOff x="1267401" y="5510518"/>
            <a:chExt cx="5237597" cy="4514252"/>
          </a:xfrm>
        </p:grpSpPr>
        <p:sp>
          <p:nvSpPr>
            <p:cNvPr id="6" name="TextBox 5"/>
            <p:cNvSpPr txBox="1"/>
            <p:nvPr/>
          </p:nvSpPr>
          <p:spPr>
            <a:xfrm>
              <a:off x="1958891" y="5510518"/>
              <a:ext cx="3854616" cy="416011"/>
            </a:xfrm>
            <a:prstGeom prst="rect">
              <a:avLst/>
            </a:prstGeom>
            <a:noFill/>
          </p:spPr>
          <p:txBody>
            <a:bodyPr wrap="square" rtlCol="0">
              <a:spAutoFit/>
            </a:bodyPr>
            <a:lstStyle/>
            <a:p>
              <a:pPr algn="ctr">
                <a:lnSpc>
                  <a:spcPct val="150000"/>
                </a:lnSpc>
              </a:pPr>
              <a:r>
                <a:rPr lang="en-US" sz="1600" b="1" dirty="0">
                  <a:solidFill>
                    <a:srgbClr val="0000CC"/>
                  </a:solidFill>
                  <a:latin typeface="Arial" panose="020B0604020202020204" pitchFamily="34" charset="0"/>
                  <a:cs typeface="Arial" panose="020B0604020202020204" pitchFamily="34" charset="0"/>
                </a:rPr>
                <a:t>2026 LIST OF REINSURERS</a:t>
              </a:r>
              <a:endParaRPr lang="en-US" sz="1600" dirty="0">
                <a:latin typeface="Arial" panose="020B0604020202020204" pitchFamily="34" charset="0"/>
                <a:cs typeface="Arial" panose="020B0604020202020204" pitchFamily="34" charset="0"/>
              </a:endParaRPr>
            </a:p>
          </p:txBody>
        </p:sp>
        <p:sp>
          <p:nvSpPr>
            <p:cNvPr id="8" name="TextBox 7"/>
            <p:cNvSpPr txBox="1"/>
            <p:nvPr/>
          </p:nvSpPr>
          <p:spPr>
            <a:xfrm>
              <a:off x="1267401" y="6006875"/>
              <a:ext cx="5237597" cy="4017895"/>
            </a:xfrm>
            <a:prstGeom prst="rect">
              <a:avLst/>
            </a:prstGeom>
            <a:noFill/>
          </p:spPr>
          <p:txBody>
            <a:bodyPr wrap="square" rtlCol="0">
              <a:spAutoFit/>
            </a:bodyPr>
            <a:lstStyle/>
            <a:p>
              <a:pPr marL="342900" indent="-342900">
                <a:lnSpc>
                  <a:spcPct val="150000"/>
                </a:lnSpc>
                <a:buFont typeface="+mj-lt"/>
                <a:buAutoNum type="arabicPeriod"/>
              </a:pPr>
              <a:r>
                <a:rPr lang="en-US" sz="1400" b="1" dirty="0">
                  <a:latin typeface="Arial" panose="020B0604020202020204" pitchFamily="34" charset="0"/>
                  <a:cs typeface="Arial" panose="020B0604020202020204" pitchFamily="34" charset="0"/>
                </a:rPr>
                <a:t>Mapfre Re </a:t>
              </a:r>
              <a:r>
                <a:rPr lang="en-US" sz="1400" b="1" dirty="0" err="1">
                  <a:latin typeface="Arial" panose="020B0604020202020204" pitchFamily="34" charset="0"/>
                  <a:cs typeface="Arial" panose="020B0604020202020204" pitchFamily="34" charset="0"/>
                </a:rPr>
                <a:t>Compañia</a:t>
              </a:r>
              <a:r>
                <a:rPr lang="en-US" sz="1400" b="1" dirty="0">
                  <a:latin typeface="Arial" panose="020B0604020202020204" pitchFamily="34" charset="0"/>
                  <a:cs typeface="Arial" panose="020B0604020202020204" pitchFamily="34" charset="0"/>
                </a:rPr>
                <a:t> de </a:t>
              </a:r>
              <a:r>
                <a:rPr lang="en-US" sz="1400" b="1" dirty="0" err="1">
                  <a:latin typeface="Arial" panose="020B0604020202020204" pitchFamily="34" charset="0"/>
                  <a:cs typeface="Arial" panose="020B0604020202020204" pitchFamily="34" charset="0"/>
                </a:rPr>
                <a:t>Reaseguros</a:t>
              </a:r>
              <a:r>
                <a:rPr lang="en-US" sz="1400" b="1" dirty="0">
                  <a:latin typeface="Arial" panose="020B0604020202020204" pitchFamily="34" charset="0"/>
                  <a:cs typeface="Arial" panose="020B0604020202020204" pitchFamily="34" charset="0"/>
                </a:rPr>
                <a:t>, S.A.</a:t>
              </a:r>
            </a:p>
            <a:p>
              <a:pPr marL="342900" indent="-342900">
                <a:lnSpc>
                  <a:spcPct val="150000"/>
                </a:lnSpc>
                <a:buFont typeface="+mj-lt"/>
                <a:buAutoNum type="arabicPeriod"/>
              </a:pPr>
              <a:r>
                <a:rPr lang="en-US" sz="1400" b="1" dirty="0">
                  <a:latin typeface="Arial" panose="020B0604020202020204" pitchFamily="34" charset="0"/>
                  <a:cs typeface="Arial" panose="020B0604020202020204" pitchFamily="34" charset="0"/>
                </a:rPr>
                <a:t>General Insurance Corporation of India</a:t>
              </a:r>
            </a:p>
            <a:p>
              <a:pPr marL="342900" indent="-342900">
                <a:lnSpc>
                  <a:spcPct val="150000"/>
                </a:lnSpc>
                <a:buFont typeface="+mj-lt"/>
                <a:buAutoNum type="arabicPeriod"/>
              </a:pPr>
              <a:r>
                <a:rPr lang="en-US" sz="1400" b="1" dirty="0">
                  <a:latin typeface="Arial" panose="020B0604020202020204" pitchFamily="34" charset="0"/>
                  <a:cs typeface="Arial" panose="020B0604020202020204" pitchFamily="34" charset="0"/>
                </a:rPr>
                <a:t>Echo Re</a:t>
              </a:r>
            </a:p>
            <a:p>
              <a:pPr marL="342900" indent="-342900">
                <a:lnSpc>
                  <a:spcPct val="150000"/>
                </a:lnSpc>
                <a:buFont typeface="+mj-lt"/>
                <a:buAutoNum type="arabicPeriod"/>
              </a:pPr>
              <a:r>
                <a:rPr lang="en-US" sz="1400" b="1" dirty="0">
                  <a:latin typeface="Arial" panose="020B0604020202020204" pitchFamily="34" charset="0"/>
                  <a:cs typeface="Arial" panose="020B0604020202020204" pitchFamily="34" charset="0"/>
                </a:rPr>
                <a:t>Swiss Re</a:t>
              </a:r>
            </a:p>
            <a:p>
              <a:pPr marL="342900" indent="-342900">
                <a:lnSpc>
                  <a:spcPct val="150000"/>
                </a:lnSpc>
                <a:buFont typeface="+mj-lt"/>
                <a:buAutoNum type="arabicPeriod"/>
              </a:pPr>
              <a:r>
                <a:rPr lang="en-US" sz="1400" b="1" dirty="0">
                  <a:latin typeface="Arial" panose="020B0604020202020204" pitchFamily="34" charset="0"/>
                  <a:cs typeface="Arial" panose="020B0604020202020204" pitchFamily="34" charset="0"/>
                </a:rPr>
                <a:t>National Reinsurance Corporation of the Philippines</a:t>
              </a:r>
            </a:p>
            <a:p>
              <a:pPr marL="342900" indent="-342900">
                <a:lnSpc>
                  <a:spcPct val="150000"/>
                </a:lnSpc>
                <a:buFont typeface="+mj-lt"/>
                <a:buAutoNum type="arabicPeriod"/>
              </a:pPr>
              <a:r>
                <a:rPr lang="en-US" sz="1400" b="1" dirty="0">
                  <a:latin typeface="Arial" panose="020B0604020202020204" pitchFamily="34" charset="0"/>
                  <a:cs typeface="Arial" panose="020B0604020202020204" pitchFamily="34" charset="0"/>
                </a:rPr>
                <a:t>Allied World Assurance Company (AWAC)</a:t>
              </a:r>
            </a:p>
            <a:p>
              <a:pPr marL="342900" indent="-342900">
                <a:lnSpc>
                  <a:spcPct val="150000"/>
                </a:lnSpc>
                <a:buFont typeface="+mj-lt"/>
                <a:buAutoNum type="arabicPeriod"/>
              </a:pPr>
              <a:r>
                <a:rPr lang="en-US" sz="1400" b="1" dirty="0">
                  <a:latin typeface="Arial" panose="020B0604020202020204" pitchFamily="34" charset="0"/>
                  <a:cs typeface="Arial" panose="020B0604020202020204" pitchFamily="34" charset="0"/>
                </a:rPr>
                <a:t>Sava Re</a:t>
              </a:r>
            </a:p>
            <a:p>
              <a:pPr marL="342900" indent="-342900">
                <a:lnSpc>
                  <a:spcPct val="150000"/>
                </a:lnSpc>
                <a:buFont typeface="+mj-lt"/>
                <a:buAutoNum type="arabicPeriod"/>
              </a:pPr>
              <a:r>
                <a:rPr lang="en-US" sz="1400" b="1" dirty="0">
                  <a:latin typeface="Arial" panose="020B0604020202020204" pitchFamily="34" charset="0"/>
                  <a:cs typeface="Arial" panose="020B0604020202020204" pitchFamily="34" charset="0"/>
                </a:rPr>
                <a:t>Everest</a:t>
              </a:r>
            </a:p>
            <a:p>
              <a:pPr marL="342900" indent="-342900">
                <a:lnSpc>
                  <a:spcPct val="150000"/>
                </a:lnSpc>
                <a:buFont typeface="+mj-lt"/>
                <a:buAutoNum type="arabicPeriod"/>
              </a:pPr>
              <a:r>
                <a:rPr lang="en-PH" sz="1400" b="1" dirty="0">
                  <a:latin typeface="Arial" panose="020B0604020202020204" pitchFamily="34" charset="0"/>
                  <a:cs typeface="Arial" panose="020B0604020202020204" pitchFamily="34" charset="0"/>
                </a:rPr>
                <a:t>HANNOVER RE</a:t>
              </a:r>
            </a:p>
            <a:p>
              <a:pPr marL="342900" indent="-342900">
                <a:lnSpc>
                  <a:spcPct val="150000"/>
                </a:lnSpc>
                <a:buFont typeface="+mj-lt"/>
                <a:buAutoNum type="arabicPeriod"/>
              </a:pPr>
              <a:r>
                <a:rPr lang="en-PH" sz="1400" b="1" dirty="0">
                  <a:latin typeface="Arial" panose="020B0604020202020204" pitchFamily="34" charset="0"/>
                  <a:cs typeface="Arial" panose="020B0604020202020204" pitchFamily="34" charset="0"/>
                </a:rPr>
                <a:t>MS AMLIN</a:t>
              </a:r>
            </a:p>
            <a:p>
              <a:pPr marL="342900" indent="-342900">
                <a:lnSpc>
                  <a:spcPct val="150000"/>
                </a:lnSpc>
                <a:buFont typeface="+mj-lt"/>
                <a:buAutoNum type="arabicPeriod"/>
              </a:pPr>
              <a:r>
                <a:rPr lang="en-PH" sz="1400" b="1" dirty="0">
                  <a:latin typeface="Arial" panose="020B0604020202020204" pitchFamily="34" charset="0"/>
                  <a:cs typeface="Arial" panose="020B0604020202020204" pitchFamily="34" charset="0"/>
                </a:rPr>
                <a:t>Singapore RE</a:t>
              </a:r>
            </a:p>
            <a:p>
              <a:pPr marL="342900" indent="-342900">
                <a:lnSpc>
                  <a:spcPct val="150000"/>
                </a:lnSpc>
                <a:buFont typeface="+mj-lt"/>
                <a:buAutoNum type="arabicPeriod"/>
              </a:pPr>
              <a:r>
                <a:rPr lang="en-PH" sz="1400" b="1" dirty="0">
                  <a:latin typeface="Arial" panose="020B0604020202020204" pitchFamily="34" charset="0"/>
                  <a:cs typeface="Arial" panose="020B0604020202020204" pitchFamily="34" charset="0"/>
                </a:rPr>
                <a:t>Korean RE</a:t>
              </a:r>
              <a:endParaRPr lang="en-US" sz="1400" b="1" dirty="0">
                <a:latin typeface="Arial" panose="020B0604020202020204" pitchFamily="34" charset="0"/>
                <a:cs typeface="Arial" panose="020B0604020202020204" pitchFamily="34" charset="0"/>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2E19538-613E-78D3-A413-280755C2A6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772400" cy="944494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8940681-405C-C440-7C66-38EC4C4924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64" y="0"/>
            <a:ext cx="7762736" cy="1004382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462</TotalTime>
  <Words>1056</Words>
  <Application>Microsoft Office PowerPoint</Application>
  <PresentationFormat>Custom</PresentationFormat>
  <Paragraphs>176</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Arial Narrow</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King</dc:creator>
  <cp:lastModifiedBy>User1</cp:lastModifiedBy>
  <cp:revision>155</cp:revision>
  <cp:lastPrinted>2026-07-21T03:45:49Z</cp:lastPrinted>
  <dcterms:created xsi:type="dcterms:W3CDTF">2022-03-04T06:31:00Z</dcterms:created>
  <dcterms:modified xsi:type="dcterms:W3CDTF">2026-07-27T03:07:05Z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DB77E73DD2164D18BC91D2E871A0B7D0_12</vt:lpwstr>
  </property>
  <property fmtid="{D5CDD505-2E9C-101B-9397-08002B2CF9AE}" pid="3" name="KSOProductBuildVer">
    <vt:lpwstr>1033-12.2.0.13489</vt:lpwstr>
  </property>
</Properties>
</file>